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3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5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6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0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4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rawings/drawing5.xml" ContentType="application/vnd.openxmlformats-officedocument.drawingml.chartshapes+xml"/>
  <Override PartName="/ppt/notesSlides/notesSlide33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34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35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drawings/drawing6.xml" ContentType="application/vnd.openxmlformats-officedocument.drawingml.chartshapes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drawings/drawing7.xml" ContentType="application/vnd.openxmlformats-officedocument.drawingml.chartshapes+xml"/>
  <Override PartName="/ppt/comments/comment1.xml" ContentType="application/vnd.openxmlformats-officedocument.presentationml.comments+xml"/>
  <Override PartName="/ppt/notesSlides/notesSlide38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39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6" r:id="rId1"/>
    <p:sldMasterId id="2147483658" r:id="rId2"/>
  </p:sldMasterIdLst>
  <p:notesMasterIdLst>
    <p:notesMasterId r:id="rId4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303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96" r:id="rId32"/>
    <p:sldId id="297" r:id="rId33"/>
    <p:sldId id="284" r:id="rId34"/>
    <p:sldId id="285" r:id="rId35"/>
    <p:sldId id="286" r:id="rId36"/>
    <p:sldId id="287" r:id="rId37"/>
    <p:sldId id="302" r:id="rId38"/>
    <p:sldId id="288" r:id="rId39"/>
    <p:sldId id="289" r:id="rId40"/>
    <p:sldId id="290" r:id="rId41"/>
    <p:sldId id="291" r:id="rId42"/>
    <p:sldId id="301" r:id="rId43"/>
    <p:sldId id="293" r:id="rId44"/>
    <p:sldId id="299" r:id="rId45"/>
  </p:sldIdLst>
  <p:sldSz cx="9144000" cy="5145088"/>
  <p:notesSz cx="6858000" cy="9144000"/>
  <p:embeddedFontLst>
    <p:embeddedFont>
      <p:font typeface="Arial Black" panose="020B0604020202020204" pitchFamily="34" charset="0"/>
      <p:regular r:id="rId47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Roboto" panose="02000000000000000000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05">
          <p15:clr>
            <a:srgbClr val="A4A3A4"/>
          </p15:clr>
        </p15:guide>
        <p15:guide id="2" orient="horz" pos="736">
          <p15:clr>
            <a:srgbClr val="A4A3A4"/>
          </p15:clr>
        </p15:guide>
        <p15:guide id="3" pos="2676">
          <p15:clr>
            <a:srgbClr val="A4A3A4"/>
          </p15:clr>
        </p15:guide>
        <p15:guide id="4" pos="272">
          <p15:clr>
            <a:srgbClr val="A4A3A4"/>
          </p15:clr>
        </p15:guide>
        <p15:guide id="5" pos="13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ren Lewis" initials="DL" lastIdx="2" clrIdx="0">
    <p:extLst>
      <p:ext uri="{19B8F6BF-5375-455C-9EA6-DF929625EA0E}">
        <p15:presenceInfo xmlns:p15="http://schemas.microsoft.com/office/powerpoint/2012/main" userId="Darren Lewis" providerId="None"/>
      </p:ext>
    </p:extLst>
  </p:cmAuthor>
  <p:cmAuthor id="2" name="Thomas Morgan" initials="TM" lastIdx="9" clrIdx="1">
    <p:extLst>
      <p:ext uri="{19B8F6BF-5375-455C-9EA6-DF929625EA0E}">
        <p15:presenceInfo xmlns:p15="http://schemas.microsoft.com/office/powerpoint/2012/main" userId="S-1-5-21-1553274971-2453297018-3422895145-17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E27532-AA7A-4EBC-B14E-9243C16B30FB}">
  <a:tblStyle styleId="{D3E27532-AA7A-4EBC-B14E-9243C16B30F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2" autoAdjust="0"/>
    <p:restoredTop sz="94730"/>
  </p:normalViewPr>
  <p:slideViewPr>
    <p:cSldViewPr snapToGrid="0">
      <p:cViewPr varScale="1">
        <p:scale>
          <a:sx n="161" d="100"/>
          <a:sy n="161" d="100"/>
        </p:scale>
        <p:origin x="664" y="192"/>
      </p:cViewPr>
      <p:guideLst>
        <p:guide orient="horz" pos="2505"/>
        <p:guide orient="horz" pos="736"/>
        <p:guide pos="2676"/>
        <p:guide pos="272"/>
        <p:guide pos="13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Global%20Terrorism%20Index\2020%20GTI\Ready%20for%20design\GTI%202020%20-%20Section%201%20-%20Results%20Chart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Global%20Terrorism%20Index\2020%20GTI\Chart%20Files\GTI%202020%20-%20Section%203-%20Trends%20Chart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Global%20Terrorism%20Index\2020%20GTI\Chart%20Files\GTI%202020%20-%20Section%203-%20Trends%20Chart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Global%20Terrorism%20Index\2020%20GTI\Chart%20Files\GTI%202020%20-%20Section%203-%20Trends%20Chart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Global%20Terrorism%20Index\2020%20GTI\Chart%20Files\GTI%202020%20-%20Section%203-%20Trends%20Chart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4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chartUserShapes" Target="../drawings/drawing5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chartUserShapes" Target="../drawings/drawing6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chartUserShapes" Target="../drawings/drawing7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20941076660996"/>
          <c:y val="5.0451354062186558E-2"/>
          <c:w val="0.57718208807391791"/>
          <c:h val="0.82726405844208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'Deaths from 2018-2019'!$C$10</c:f>
              <c:strCache>
                <c:ptCount val="1"/>
                <c:pt idx="0">
                  <c:v>All other countries</c:v>
                </c:pt>
              </c:strCache>
            </c:strRef>
          </c:tx>
          <c:spPr>
            <a:solidFill>
              <a:srgbClr val="8E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'Deaths from 2018-2019'!$E$9:$F$9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'Deaths from 2018-2019'!$E$10:$F$10</c:f>
              <c:numCache>
                <c:formatCode>_-* #,##0_-;\-* #,##0_-;_-* "-"??_-;_-@_-</c:formatCode>
                <c:ptCount val="2"/>
                <c:pt idx="0">
                  <c:v>5762</c:v>
                </c:pt>
                <c:pt idx="1">
                  <c:v>5102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1F-49DE-B3C8-F3F25664378E}"/>
            </c:ext>
          </c:extLst>
        </c:ser>
        <c:ser>
          <c:idx val="1"/>
          <c:order val="1"/>
          <c:tx>
            <c:strRef>
              <c:f>'Deaths from 2018-2019'!$C$11</c:f>
              <c:strCache>
                <c:ptCount val="1"/>
                <c:pt idx="0">
                  <c:v>Afghanistan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'Deaths from 2018-2019'!$E$9:$F$9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'Deaths from 2018-2019'!$E$11:$F$11</c:f>
              <c:numCache>
                <c:formatCode>_-* #,##0_-;\-* #,##0_-;_-* "-"??_-;_-@_-</c:formatCode>
                <c:ptCount val="2"/>
                <c:pt idx="0">
                  <c:v>7379</c:v>
                </c:pt>
                <c:pt idx="1">
                  <c:v>5725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1F-49DE-B3C8-F3F25664378E}"/>
            </c:ext>
          </c:extLst>
        </c:ser>
        <c:ser>
          <c:idx val="2"/>
          <c:order val="2"/>
          <c:tx>
            <c:strRef>
              <c:f>'Deaths from 2018-2019'!$C$12</c:f>
              <c:strCache>
                <c:ptCount val="1"/>
                <c:pt idx="0">
                  <c:v>Nigeria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'Deaths from 2018-2019'!$E$9:$F$9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'Deaths from 2018-2019'!$E$12:$F$12</c:f>
              <c:numCache>
                <c:formatCode>_-* #,##0_-;\-* #,##0_-;_-* "-"??_-;_-@_-</c:formatCode>
                <c:ptCount val="2"/>
                <c:pt idx="0">
                  <c:v>2043</c:v>
                </c:pt>
                <c:pt idx="1">
                  <c:v>1245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1F-49DE-B3C8-F3F25664378E}"/>
            </c:ext>
          </c:extLst>
        </c:ser>
        <c:ser>
          <c:idx val="3"/>
          <c:order val="3"/>
          <c:tx>
            <c:strRef>
              <c:f>'Deaths from 2018-2019'!$C$13</c:f>
              <c:strCache>
                <c:ptCount val="1"/>
                <c:pt idx="0">
                  <c:v>Burkina Faso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5151955238939671"/>
                  <c:y val="-1.092279091929046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1F-49DE-B3C8-F3F2566437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'Deaths from 2018-2019'!$E$9:$F$9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'Deaths from 2018-2019'!$E$13:$F$13</c:f>
              <c:numCache>
                <c:formatCode>_-* #,##0_-;\-* #,##0_-;_-* "-"??_-;_-@_-</c:formatCode>
                <c:ptCount val="2"/>
                <c:pt idx="0">
                  <c:v>86</c:v>
                </c:pt>
                <c:pt idx="1">
                  <c:v>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1F-49DE-B3C8-F3F25664378E}"/>
            </c:ext>
          </c:extLst>
        </c:ser>
        <c:ser>
          <c:idx val="4"/>
          <c:order val="4"/>
          <c:tx>
            <c:strRef>
              <c:f>'Deaths from 2018-2019'!$C$14</c:f>
              <c:strCache>
                <c:ptCount val="1"/>
                <c:pt idx="0">
                  <c:v>Mali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'Deaths from 2018-2019'!$E$9:$F$9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'Deaths from 2018-2019'!$E$14:$F$14</c:f>
              <c:numCache>
                <c:formatCode>_-* #,##0_-;\-* #,##0_-;_-* "-"??_-;_-@_-</c:formatCode>
                <c:ptCount val="2"/>
                <c:pt idx="0">
                  <c:v>444</c:v>
                </c:pt>
                <c:pt idx="1">
                  <c:v>592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E1F-49DE-B3C8-F3F25664378E}"/>
            </c:ext>
          </c:extLst>
        </c:ser>
        <c:ser>
          <c:idx val="5"/>
          <c:order val="5"/>
          <c:tx>
            <c:strRef>
              <c:f>'Deaths from 2018-2019'!$C$15</c:f>
              <c:strCache>
                <c:ptCount val="1"/>
                <c:pt idx="0">
                  <c:v>Somalia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'Deaths from 2018-2019'!$E$9:$F$9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'Deaths from 2018-2019'!$E$15:$F$15</c:f>
              <c:numCache>
                <c:formatCode>_-* #,##0_-;\-* #,##0_-;_-* "-"??_-;_-@_-</c:formatCode>
                <c:ptCount val="2"/>
                <c:pt idx="0">
                  <c:v>646</c:v>
                </c:pt>
                <c:pt idx="1">
                  <c:v>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E1F-49DE-B3C8-F3F25664378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100"/>
        <c:axId val="437754608"/>
        <c:axId val="437757888"/>
      </c:barChart>
      <c:catAx>
        <c:axId val="43775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7757888"/>
        <c:crosses val="autoZero"/>
        <c:auto val="1"/>
        <c:lblAlgn val="ctr"/>
        <c:lblOffset val="100"/>
        <c:noMultiLvlLbl val="0"/>
      </c:catAx>
      <c:valAx>
        <c:axId val="43775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DEATHS FROM TERRORISM</a:t>
                </a:r>
              </a:p>
            </c:rich>
          </c:tx>
          <c:layout>
            <c:manualLayout>
              <c:xMode val="edge"/>
              <c:yMode val="edge"/>
              <c:x val="2.2460209148074131E-2"/>
              <c:y val="0.245846436740484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7754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23614994784047"/>
          <c:y val="5.5972301482996714E-2"/>
          <c:w val="0.74218403362900687"/>
          <c:h val="0.79140733214799774"/>
        </c:manualLayout>
      </c:layout>
      <c:lineChart>
        <c:grouping val="standard"/>
        <c:varyColors val="0"/>
        <c:ser>
          <c:idx val="2"/>
          <c:order val="2"/>
          <c:tx>
            <c:strRef>
              <c:f>'Deaths by conflict type'!$G$10</c:f>
              <c:strCache>
                <c:ptCount val="1"/>
                <c:pt idx="0">
                  <c:v>War</c:v>
                </c:pt>
              </c:strCache>
            </c:strRef>
          </c:tx>
          <c:spPr>
            <a:ln w="22225" cap="rnd">
              <a:solidFill>
                <a:schemeClr val="tx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'Deaths by conflict type'!$D$11:$D$28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'Deaths by conflict type'!$G$11:$G$28</c:f>
              <c:numCache>
                <c:formatCode>_-* #,##0_-;\-* #,##0_-;_-* "-"??_-;_-@_-</c:formatCode>
                <c:ptCount val="18"/>
                <c:pt idx="0">
                  <c:v>2207</c:v>
                </c:pt>
                <c:pt idx="1">
                  <c:v>774</c:v>
                </c:pt>
                <c:pt idx="2">
                  <c:v>3561</c:v>
                </c:pt>
                <c:pt idx="3">
                  <c:v>3816</c:v>
                </c:pt>
                <c:pt idx="4">
                  <c:v>6366</c:v>
                </c:pt>
                <c:pt idx="5">
                  <c:v>7942</c:v>
                </c:pt>
                <c:pt idx="6">
                  <c:v>5494</c:v>
                </c:pt>
                <c:pt idx="7">
                  <c:v>5590</c:v>
                </c:pt>
                <c:pt idx="8">
                  <c:v>4846</c:v>
                </c:pt>
                <c:pt idx="9">
                  <c:v>3768</c:v>
                </c:pt>
                <c:pt idx="10">
                  <c:v>5942</c:v>
                </c:pt>
                <c:pt idx="11">
                  <c:v>14934</c:v>
                </c:pt>
                <c:pt idx="12">
                  <c:v>28808</c:v>
                </c:pt>
                <c:pt idx="13">
                  <c:v>23727</c:v>
                </c:pt>
                <c:pt idx="14">
                  <c:v>21111</c:v>
                </c:pt>
                <c:pt idx="15">
                  <c:v>14466</c:v>
                </c:pt>
                <c:pt idx="16">
                  <c:v>9368</c:v>
                </c:pt>
                <c:pt idx="17">
                  <c:v>8656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53-4C08-9130-90806D5705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3155440"/>
        <c:axId val="29315314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'Deaths by conflict type'!$E$10</c15:sqref>
                        </c15:formulaRef>
                      </c:ext>
                    </c:extLst>
                    <c:strCache>
                      <c:ptCount val="1"/>
                      <c:pt idx="0">
                        <c:v>Non-Conflict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'Deaths by conflict type'!$D$11:$D$28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'Deaths by conflict type'!$E$11:$E$28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8"/>
                      <c:pt idx="0">
                        <c:v>368</c:v>
                      </c:pt>
                      <c:pt idx="1">
                        <c:v>344</c:v>
                      </c:pt>
                      <c:pt idx="2">
                        <c:v>458</c:v>
                      </c:pt>
                      <c:pt idx="3">
                        <c:v>613</c:v>
                      </c:pt>
                      <c:pt idx="4">
                        <c:v>372</c:v>
                      </c:pt>
                      <c:pt idx="5">
                        <c:v>396</c:v>
                      </c:pt>
                      <c:pt idx="6">
                        <c:v>489</c:v>
                      </c:pt>
                      <c:pt idx="7">
                        <c:v>1144</c:v>
                      </c:pt>
                      <c:pt idx="8">
                        <c:v>354</c:v>
                      </c:pt>
                      <c:pt idx="9">
                        <c:v>336</c:v>
                      </c:pt>
                      <c:pt idx="10">
                        <c:v>354</c:v>
                      </c:pt>
                      <c:pt idx="11">
                        <c:v>750</c:v>
                      </c:pt>
                      <c:pt idx="12">
                        <c:v>1967</c:v>
                      </c:pt>
                      <c:pt idx="13">
                        <c:v>1336</c:v>
                      </c:pt>
                      <c:pt idx="14">
                        <c:v>818</c:v>
                      </c:pt>
                      <c:pt idx="15">
                        <c:v>911</c:v>
                      </c:pt>
                      <c:pt idx="16">
                        <c:v>317</c:v>
                      </c:pt>
                      <c:pt idx="17">
                        <c:v>512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B853-4C08-9130-90806D57055E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type'!$F$10</c15:sqref>
                        </c15:formulaRef>
                      </c:ext>
                    </c:extLst>
                    <c:strCache>
                      <c:ptCount val="1"/>
                      <c:pt idx="0">
                        <c:v>Minor Armed Conflict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type'!$D$11:$D$28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type'!$F$11:$F$28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8"/>
                      <c:pt idx="0">
                        <c:v>1415</c:v>
                      </c:pt>
                      <c:pt idx="1">
                        <c:v>1697</c:v>
                      </c:pt>
                      <c:pt idx="2">
                        <c:v>1054</c:v>
                      </c:pt>
                      <c:pt idx="3">
                        <c:v>866</c:v>
                      </c:pt>
                      <c:pt idx="4">
                        <c:v>1735</c:v>
                      </c:pt>
                      <c:pt idx="5">
                        <c:v>2995</c:v>
                      </c:pt>
                      <c:pt idx="6">
                        <c:v>2391</c:v>
                      </c:pt>
                      <c:pt idx="7">
                        <c:v>2269</c:v>
                      </c:pt>
                      <c:pt idx="8">
                        <c:v>1977</c:v>
                      </c:pt>
                      <c:pt idx="9">
                        <c:v>3297</c:v>
                      </c:pt>
                      <c:pt idx="10">
                        <c:v>4954</c:v>
                      </c:pt>
                      <c:pt idx="11">
                        <c:v>2424</c:v>
                      </c:pt>
                      <c:pt idx="12">
                        <c:v>2663</c:v>
                      </c:pt>
                      <c:pt idx="13">
                        <c:v>4385</c:v>
                      </c:pt>
                      <c:pt idx="14">
                        <c:v>4098</c:v>
                      </c:pt>
                      <c:pt idx="15">
                        <c:v>3648</c:v>
                      </c:pt>
                      <c:pt idx="16">
                        <c:v>6675</c:v>
                      </c:pt>
                      <c:pt idx="17">
                        <c:v>4658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B853-4C08-9130-90806D57055E}"/>
                  </c:ext>
                </c:extLst>
              </c15:ser>
            </c15:filteredLineSeries>
          </c:ext>
        </c:extLst>
      </c:lineChart>
      <c:catAx>
        <c:axId val="293155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153144"/>
        <c:crosses val="autoZero"/>
        <c:auto val="1"/>
        <c:lblAlgn val="ctr"/>
        <c:lblOffset val="100"/>
        <c:tickLblSkip val="4"/>
        <c:noMultiLvlLbl val="0"/>
      </c:catAx>
      <c:valAx>
        <c:axId val="293153144"/>
        <c:scaling>
          <c:orientation val="minMax"/>
          <c:max val="3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000" dirty="0">
                    <a:solidFill>
                      <a:schemeClr val="tx1"/>
                    </a:solidFill>
                  </a:rPr>
                  <a:t>DEATHS FROM TERRORISM</a:t>
                </a:r>
              </a:p>
            </c:rich>
          </c:tx>
          <c:layout>
            <c:manualLayout>
              <c:xMode val="edge"/>
              <c:yMode val="edge"/>
              <c:x val="0"/>
              <c:y val="0.107871387980485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15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37216839794429"/>
          <c:y val="5.025105254669901E-2"/>
          <c:w val="0.8366277583481565"/>
          <c:h val="0.80148125516967739"/>
        </c:manualLayout>
      </c:layout>
      <c:lineChart>
        <c:grouping val="standard"/>
        <c:varyColors val="0"/>
        <c:ser>
          <c:idx val="2"/>
          <c:order val="2"/>
          <c:tx>
            <c:strRef>
              <c:f>'Deaths by conflict type'!$F$10</c:f>
              <c:strCache>
                <c:ptCount val="1"/>
                <c:pt idx="0">
                  <c:v>Minor Armed Conflict</c:v>
                </c:pt>
              </c:strCache>
            </c:strRef>
          </c:tx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'Deaths by conflict type'!$D$11:$D$28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'Deaths by conflict type'!$F$11:$F$28</c:f>
              <c:numCache>
                <c:formatCode>_-* #,##0_-;\-* #,##0_-;_-* "-"??_-;_-@_-</c:formatCode>
                <c:ptCount val="18"/>
                <c:pt idx="0">
                  <c:v>1415</c:v>
                </c:pt>
                <c:pt idx="1">
                  <c:v>1697</c:v>
                </c:pt>
                <c:pt idx="2">
                  <c:v>1054</c:v>
                </c:pt>
                <c:pt idx="3">
                  <c:v>866</c:v>
                </c:pt>
                <c:pt idx="4">
                  <c:v>1735</c:v>
                </c:pt>
                <c:pt idx="5">
                  <c:v>2995</c:v>
                </c:pt>
                <c:pt idx="6">
                  <c:v>2391</c:v>
                </c:pt>
                <c:pt idx="7">
                  <c:v>2269</c:v>
                </c:pt>
                <c:pt idx="8">
                  <c:v>1977</c:v>
                </c:pt>
                <c:pt idx="9">
                  <c:v>3297</c:v>
                </c:pt>
                <c:pt idx="10">
                  <c:v>4954</c:v>
                </c:pt>
                <c:pt idx="11">
                  <c:v>2424</c:v>
                </c:pt>
                <c:pt idx="12">
                  <c:v>2663</c:v>
                </c:pt>
                <c:pt idx="13">
                  <c:v>4385</c:v>
                </c:pt>
                <c:pt idx="14">
                  <c:v>4098</c:v>
                </c:pt>
                <c:pt idx="15">
                  <c:v>3648</c:v>
                </c:pt>
                <c:pt idx="16">
                  <c:v>6675</c:v>
                </c:pt>
                <c:pt idx="17">
                  <c:v>4658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AF-402E-A355-DF61BC78E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3155440"/>
        <c:axId val="29315314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'Deaths by conflict type'!$E$10</c15:sqref>
                        </c15:formulaRef>
                      </c:ext>
                    </c:extLst>
                    <c:strCache>
                      <c:ptCount val="1"/>
                      <c:pt idx="0">
                        <c:v>Non-Conflict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'Deaths by conflict type'!$D$11:$D$28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'Deaths by conflict type'!$E$11:$E$28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8"/>
                      <c:pt idx="0">
                        <c:v>368</c:v>
                      </c:pt>
                      <c:pt idx="1">
                        <c:v>344</c:v>
                      </c:pt>
                      <c:pt idx="2">
                        <c:v>458</c:v>
                      </c:pt>
                      <c:pt idx="3">
                        <c:v>613</c:v>
                      </c:pt>
                      <c:pt idx="4">
                        <c:v>372</c:v>
                      </c:pt>
                      <c:pt idx="5">
                        <c:v>396</c:v>
                      </c:pt>
                      <c:pt idx="6">
                        <c:v>489</c:v>
                      </c:pt>
                      <c:pt idx="7">
                        <c:v>1144</c:v>
                      </c:pt>
                      <c:pt idx="8">
                        <c:v>354</c:v>
                      </c:pt>
                      <c:pt idx="9">
                        <c:v>336</c:v>
                      </c:pt>
                      <c:pt idx="10">
                        <c:v>354</c:v>
                      </c:pt>
                      <c:pt idx="11">
                        <c:v>750</c:v>
                      </c:pt>
                      <c:pt idx="12">
                        <c:v>1967</c:v>
                      </c:pt>
                      <c:pt idx="13">
                        <c:v>1336</c:v>
                      </c:pt>
                      <c:pt idx="14">
                        <c:v>818</c:v>
                      </c:pt>
                      <c:pt idx="15">
                        <c:v>911</c:v>
                      </c:pt>
                      <c:pt idx="16">
                        <c:v>317</c:v>
                      </c:pt>
                      <c:pt idx="17">
                        <c:v>512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74AF-402E-A355-DF61BC78ECDD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type'!$F$10</c15:sqref>
                        </c15:formulaRef>
                      </c:ext>
                    </c:extLst>
                    <c:strCache>
                      <c:ptCount val="1"/>
                      <c:pt idx="0">
                        <c:v>Minor Armed Conflict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type'!$D$11:$D$28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type'!$F$11:$F$28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8"/>
                      <c:pt idx="0">
                        <c:v>1415</c:v>
                      </c:pt>
                      <c:pt idx="1">
                        <c:v>1697</c:v>
                      </c:pt>
                      <c:pt idx="2">
                        <c:v>1054</c:v>
                      </c:pt>
                      <c:pt idx="3">
                        <c:v>866</c:v>
                      </c:pt>
                      <c:pt idx="4">
                        <c:v>1735</c:v>
                      </c:pt>
                      <c:pt idx="5">
                        <c:v>2995</c:v>
                      </c:pt>
                      <c:pt idx="6">
                        <c:v>2391</c:v>
                      </c:pt>
                      <c:pt idx="7">
                        <c:v>2269</c:v>
                      </c:pt>
                      <c:pt idx="8">
                        <c:v>1977</c:v>
                      </c:pt>
                      <c:pt idx="9">
                        <c:v>3297</c:v>
                      </c:pt>
                      <c:pt idx="10">
                        <c:v>4954</c:v>
                      </c:pt>
                      <c:pt idx="11">
                        <c:v>2424</c:v>
                      </c:pt>
                      <c:pt idx="12">
                        <c:v>2663</c:v>
                      </c:pt>
                      <c:pt idx="13">
                        <c:v>4385</c:v>
                      </c:pt>
                      <c:pt idx="14">
                        <c:v>4098</c:v>
                      </c:pt>
                      <c:pt idx="15">
                        <c:v>3648</c:v>
                      </c:pt>
                      <c:pt idx="16">
                        <c:v>6675</c:v>
                      </c:pt>
                      <c:pt idx="17">
                        <c:v>4658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74AF-402E-A355-DF61BC78ECDD}"/>
                  </c:ext>
                </c:extLst>
              </c15:ser>
            </c15:filteredLineSeries>
          </c:ext>
        </c:extLst>
      </c:lineChart>
      <c:catAx>
        <c:axId val="293155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153144"/>
        <c:crosses val="autoZero"/>
        <c:auto val="1"/>
        <c:lblAlgn val="ctr"/>
        <c:lblOffset val="100"/>
        <c:tickLblSkip val="4"/>
        <c:noMultiLvlLbl val="0"/>
      </c:catAx>
      <c:valAx>
        <c:axId val="293153144"/>
        <c:scaling>
          <c:orientation val="minMax"/>
          <c:max val="8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15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88657482693834"/>
          <c:y val="7.313544043887571E-2"/>
          <c:w val="0.84647014132454512"/>
          <c:h val="0.79140733214799774"/>
        </c:manualLayout>
      </c:layout>
      <c:lineChart>
        <c:grouping val="standard"/>
        <c:varyColors val="0"/>
        <c:ser>
          <c:idx val="2"/>
          <c:order val="2"/>
          <c:tx>
            <c:strRef>
              <c:f>'Deaths by conflict type'!$E$10</c:f>
              <c:strCache>
                <c:ptCount val="1"/>
                <c:pt idx="0">
                  <c:v>Non-Conflict</c:v>
                </c:pt>
              </c:strCache>
            </c:strRef>
          </c:tx>
          <c:spPr>
            <a:ln w="2222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'Deaths by conflict type'!$D$11:$D$28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'Deaths by conflict type'!$E$11:$E$28</c:f>
              <c:numCache>
                <c:formatCode>_-* #,##0_-;\-* #,##0_-;_-* "-"??_-;_-@_-</c:formatCode>
                <c:ptCount val="18"/>
                <c:pt idx="0">
                  <c:v>368</c:v>
                </c:pt>
                <c:pt idx="1">
                  <c:v>344</c:v>
                </c:pt>
                <c:pt idx="2">
                  <c:v>458</c:v>
                </c:pt>
                <c:pt idx="3">
                  <c:v>613</c:v>
                </c:pt>
                <c:pt idx="4">
                  <c:v>372</c:v>
                </c:pt>
                <c:pt idx="5">
                  <c:v>396</c:v>
                </c:pt>
                <c:pt idx="6">
                  <c:v>489</c:v>
                </c:pt>
                <c:pt idx="7">
                  <c:v>1144</c:v>
                </c:pt>
                <c:pt idx="8">
                  <c:v>354</c:v>
                </c:pt>
                <c:pt idx="9">
                  <c:v>336</c:v>
                </c:pt>
                <c:pt idx="10">
                  <c:v>354</c:v>
                </c:pt>
                <c:pt idx="11">
                  <c:v>750</c:v>
                </c:pt>
                <c:pt idx="12">
                  <c:v>1967</c:v>
                </c:pt>
                <c:pt idx="13">
                  <c:v>1336</c:v>
                </c:pt>
                <c:pt idx="14">
                  <c:v>818</c:v>
                </c:pt>
                <c:pt idx="15">
                  <c:v>911</c:v>
                </c:pt>
                <c:pt idx="16">
                  <c:v>317</c:v>
                </c:pt>
                <c:pt idx="17">
                  <c:v>512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29-4807-9916-BEF119098C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3155440"/>
        <c:axId val="29315314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'Deaths by conflict type'!$E$10</c15:sqref>
                        </c15:formulaRef>
                      </c:ext>
                    </c:extLst>
                    <c:strCache>
                      <c:ptCount val="1"/>
                      <c:pt idx="0">
                        <c:v>Non-Conflict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'Deaths by conflict type'!$D$11:$D$28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'Deaths by conflict type'!$E$11:$E$28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8"/>
                      <c:pt idx="0">
                        <c:v>368</c:v>
                      </c:pt>
                      <c:pt idx="1">
                        <c:v>344</c:v>
                      </c:pt>
                      <c:pt idx="2">
                        <c:v>458</c:v>
                      </c:pt>
                      <c:pt idx="3">
                        <c:v>613</c:v>
                      </c:pt>
                      <c:pt idx="4">
                        <c:v>372</c:v>
                      </c:pt>
                      <c:pt idx="5">
                        <c:v>396</c:v>
                      </c:pt>
                      <c:pt idx="6">
                        <c:v>489</c:v>
                      </c:pt>
                      <c:pt idx="7">
                        <c:v>1144</c:v>
                      </c:pt>
                      <c:pt idx="8">
                        <c:v>354</c:v>
                      </c:pt>
                      <c:pt idx="9">
                        <c:v>336</c:v>
                      </c:pt>
                      <c:pt idx="10">
                        <c:v>354</c:v>
                      </c:pt>
                      <c:pt idx="11">
                        <c:v>750</c:v>
                      </c:pt>
                      <c:pt idx="12">
                        <c:v>1967</c:v>
                      </c:pt>
                      <c:pt idx="13">
                        <c:v>1336</c:v>
                      </c:pt>
                      <c:pt idx="14">
                        <c:v>818</c:v>
                      </c:pt>
                      <c:pt idx="15">
                        <c:v>911</c:v>
                      </c:pt>
                      <c:pt idx="16">
                        <c:v>317</c:v>
                      </c:pt>
                      <c:pt idx="17">
                        <c:v>512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E529-4807-9916-BEF119098CA7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type'!$F$10</c15:sqref>
                        </c15:formulaRef>
                      </c:ext>
                    </c:extLst>
                    <c:strCache>
                      <c:ptCount val="1"/>
                      <c:pt idx="0">
                        <c:v>Minor Armed Conflict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type'!$D$11:$D$28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type'!$F$11:$F$28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8"/>
                      <c:pt idx="0">
                        <c:v>1415</c:v>
                      </c:pt>
                      <c:pt idx="1">
                        <c:v>1697</c:v>
                      </c:pt>
                      <c:pt idx="2">
                        <c:v>1054</c:v>
                      </c:pt>
                      <c:pt idx="3">
                        <c:v>866</c:v>
                      </c:pt>
                      <c:pt idx="4">
                        <c:v>1735</c:v>
                      </c:pt>
                      <c:pt idx="5">
                        <c:v>2995</c:v>
                      </c:pt>
                      <c:pt idx="6">
                        <c:v>2391</c:v>
                      </c:pt>
                      <c:pt idx="7">
                        <c:v>2269</c:v>
                      </c:pt>
                      <c:pt idx="8">
                        <c:v>1977</c:v>
                      </c:pt>
                      <c:pt idx="9">
                        <c:v>3297</c:v>
                      </c:pt>
                      <c:pt idx="10">
                        <c:v>4954</c:v>
                      </c:pt>
                      <c:pt idx="11">
                        <c:v>2424</c:v>
                      </c:pt>
                      <c:pt idx="12">
                        <c:v>2663</c:v>
                      </c:pt>
                      <c:pt idx="13">
                        <c:v>4385</c:v>
                      </c:pt>
                      <c:pt idx="14">
                        <c:v>4098</c:v>
                      </c:pt>
                      <c:pt idx="15">
                        <c:v>3648</c:v>
                      </c:pt>
                      <c:pt idx="16">
                        <c:v>6675</c:v>
                      </c:pt>
                      <c:pt idx="17">
                        <c:v>4658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E529-4807-9916-BEF119098CA7}"/>
                  </c:ext>
                </c:extLst>
              </c15:ser>
            </c15:filteredLineSeries>
          </c:ext>
        </c:extLst>
      </c:lineChart>
      <c:catAx>
        <c:axId val="293155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153144"/>
        <c:crosses val="autoZero"/>
        <c:auto val="1"/>
        <c:lblAlgn val="ctr"/>
        <c:lblOffset val="100"/>
        <c:tickLblSkip val="4"/>
        <c:noMultiLvlLbl val="0"/>
      </c:catAx>
      <c:valAx>
        <c:axId val="293153144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15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55129783925336"/>
          <c:y val="5.1140755668409296E-2"/>
          <c:w val="0.83258614866311387"/>
          <c:h val="0.80375299676126688"/>
        </c:manualLayout>
      </c:layout>
      <c:lineChart>
        <c:grouping val="standard"/>
        <c:varyColors val="0"/>
        <c:ser>
          <c:idx val="3"/>
          <c:order val="3"/>
          <c:tx>
            <c:strRef>
              <c:f>'Region trend'!$B$15</c:f>
              <c:strCache>
                <c:ptCount val="1"/>
                <c:pt idx="0">
                  <c:v>Middle East and North Africa</c:v>
                </c:pt>
              </c:strCache>
            </c:strRef>
          </c:tx>
          <c:spPr>
            <a:ln w="3492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'Region trend'!$C$11:$T$11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'Region trend'!$C$15:$T$15</c:f>
              <c:numCache>
                <c:formatCode>General</c:formatCode>
                <c:ptCount val="18"/>
                <c:pt idx="0">
                  <c:v>1661</c:v>
                </c:pt>
                <c:pt idx="1">
                  <c:v>915</c:v>
                </c:pt>
                <c:pt idx="2">
                  <c:v>2114</c:v>
                </c:pt>
                <c:pt idx="3">
                  <c:v>3288</c:v>
                </c:pt>
                <c:pt idx="4">
                  <c:v>5169</c:v>
                </c:pt>
                <c:pt idx="5">
                  <c:v>6936</c:v>
                </c:pt>
                <c:pt idx="6">
                  <c:v>3353</c:v>
                </c:pt>
                <c:pt idx="7">
                  <c:v>2971</c:v>
                </c:pt>
                <c:pt idx="8">
                  <c:v>2648</c:v>
                </c:pt>
                <c:pt idx="9">
                  <c:v>2505</c:v>
                </c:pt>
                <c:pt idx="10">
                  <c:v>3543</c:v>
                </c:pt>
                <c:pt idx="11">
                  <c:v>8406</c:v>
                </c:pt>
                <c:pt idx="12">
                  <c:v>14215</c:v>
                </c:pt>
                <c:pt idx="13">
                  <c:v>13130</c:v>
                </c:pt>
                <c:pt idx="14">
                  <c:v>13800</c:v>
                </c:pt>
                <c:pt idx="15">
                  <c:v>7055</c:v>
                </c:pt>
                <c:pt idx="16">
                  <c:v>2791</c:v>
                </c:pt>
                <c:pt idx="17">
                  <c:v>1860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1F-4954-91B9-44A8DA2F27BD}"/>
            </c:ext>
          </c:extLst>
        </c:ser>
        <c:ser>
          <c:idx val="7"/>
          <c:order val="7"/>
          <c:tx>
            <c:strRef>
              <c:f>'Region trend'!$B$19</c:f>
              <c:strCache>
                <c:ptCount val="1"/>
                <c:pt idx="0">
                  <c:v>South Asia</c:v>
                </c:pt>
              </c:strCache>
            </c:strRef>
          </c:tx>
          <c:spPr>
            <a:ln w="34925" cap="rnd">
              <a:solidFill>
                <a:srgbClr val="990000"/>
              </a:solidFill>
              <a:round/>
            </a:ln>
            <a:effectLst/>
          </c:spPr>
          <c:marker>
            <c:symbol val="none"/>
          </c:marker>
          <c:cat>
            <c:numRef>
              <c:f>'Region trend'!$C$11:$T$11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'Region trend'!$C$19:$T$19</c:f>
              <c:numCache>
                <c:formatCode>General</c:formatCode>
                <c:ptCount val="18"/>
                <c:pt idx="0">
                  <c:v>889</c:v>
                </c:pt>
                <c:pt idx="1">
                  <c:v>672</c:v>
                </c:pt>
                <c:pt idx="2">
                  <c:v>1497</c:v>
                </c:pt>
                <c:pt idx="3">
                  <c:v>1131</c:v>
                </c:pt>
                <c:pt idx="4">
                  <c:v>2459</c:v>
                </c:pt>
                <c:pt idx="5">
                  <c:v>3176</c:v>
                </c:pt>
                <c:pt idx="6">
                  <c:v>3244</c:v>
                </c:pt>
                <c:pt idx="7">
                  <c:v>3495</c:v>
                </c:pt>
                <c:pt idx="8">
                  <c:v>3248</c:v>
                </c:pt>
                <c:pt idx="9">
                  <c:v>3283</c:v>
                </c:pt>
                <c:pt idx="10">
                  <c:v>4840</c:v>
                </c:pt>
                <c:pt idx="11">
                  <c:v>5907</c:v>
                </c:pt>
                <c:pt idx="12">
                  <c:v>6704</c:v>
                </c:pt>
                <c:pt idx="13">
                  <c:v>6780</c:v>
                </c:pt>
                <c:pt idx="14">
                  <c:v>5975</c:v>
                </c:pt>
                <c:pt idx="15">
                  <c:v>5922</c:v>
                </c:pt>
                <c:pt idx="16">
                  <c:v>8282</c:v>
                </c:pt>
                <c:pt idx="17">
                  <c:v>6583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1F-4954-91B9-44A8DA2F27BD}"/>
            </c:ext>
          </c:extLst>
        </c:ser>
        <c:ser>
          <c:idx val="8"/>
          <c:order val="8"/>
          <c:tx>
            <c:strRef>
              <c:f>'Region trend'!$B$20</c:f>
              <c:strCache>
                <c:ptCount val="1"/>
                <c:pt idx="0">
                  <c:v>sub-Saharan Africa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'Region trend'!$C$11:$T$11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'Region trend'!$C$20:$T$20</c:f>
              <c:numCache>
                <c:formatCode>General</c:formatCode>
                <c:ptCount val="18"/>
                <c:pt idx="0">
                  <c:v>309</c:v>
                </c:pt>
                <c:pt idx="1">
                  <c:v>413</c:v>
                </c:pt>
                <c:pt idx="2">
                  <c:v>265</c:v>
                </c:pt>
                <c:pt idx="3">
                  <c:v>301</c:v>
                </c:pt>
                <c:pt idx="4">
                  <c:v>457</c:v>
                </c:pt>
                <c:pt idx="5">
                  <c:v>743</c:v>
                </c:pt>
                <c:pt idx="6">
                  <c:v>1138</c:v>
                </c:pt>
                <c:pt idx="7">
                  <c:v>1550</c:v>
                </c:pt>
                <c:pt idx="8">
                  <c:v>638</c:v>
                </c:pt>
                <c:pt idx="9">
                  <c:v>975</c:v>
                </c:pt>
                <c:pt idx="10">
                  <c:v>2096</c:v>
                </c:pt>
                <c:pt idx="11">
                  <c:v>2941</c:v>
                </c:pt>
                <c:pt idx="12">
                  <c:v>10894</c:v>
                </c:pt>
                <c:pt idx="13">
                  <c:v>8146</c:v>
                </c:pt>
                <c:pt idx="14">
                  <c:v>4737</c:v>
                </c:pt>
                <c:pt idx="15">
                  <c:v>5030</c:v>
                </c:pt>
                <c:pt idx="16">
                  <c:v>4523</c:v>
                </c:pt>
                <c:pt idx="17">
                  <c:v>4635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D1F-4954-91B9-44A8DA2F27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2895672"/>
        <c:axId val="782899936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'Region trend'!$B$14</c15:sqref>
                        </c15:formulaRef>
                      </c:ext>
                    </c:extLst>
                    <c:strCache>
                      <c:ptCount val="1"/>
                      <c:pt idx="0">
                        <c:v>Europe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'Region trend'!$C$11:$T$11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'Region trend'!$J$14:$T$14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35</c:v>
                      </c:pt>
                      <c:pt idx="1">
                        <c:v>20</c:v>
                      </c:pt>
                      <c:pt idx="2">
                        <c:v>106</c:v>
                      </c:pt>
                      <c:pt idx="3">
                        <c:v>127</c:v>
                      </c:pt>
                      <c:pt idx="4">
                        <c:v>66</c:v>
                      </c:pt>
                      <c:pt idx="5">
                        <c:v>31</c:v>
                      </c:pt>
                      <c:pt idx="6">
                        <c:v>510</c:v>
                      </c:pt>
                      <c:pt idx="7">
                        <c:v>829</c:v>
                      </c:pt>
                      <c:pt idx="8">
                        <c:v>204</c:v>
                      </c:pt>
                      <c:pt idx="9">
                        <c:v>62</c:v>
                      </c:pt>
                      <c:pt idx="10">
                        <c:v>58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AD1F-4954-91B9-44A8DA2F27BD}"/>
                  </c:ext>
                </c:extLst>
              </c15:ser>
            </c15:filteredLineSeries>
            <c15:filteredLineSeries>
              <c15:ser>
                <c:idx val="0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trend'!$B$13</c15:sqref>
                        </c15:formulaRef>
                      </c:ext>
                    </c:extLst>
                    <c:strCache>
                      <c:ptCount val="1"/>
                      <c:pt idx="0">
                        <c:v>Central America and the Caribbean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trend'!$C$11:$T$11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trend'!$J$13:$T$13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3</c:v>
                      </c:pt>
                      <c:pt idx="1">
                        <c:v>0</c:v>
                      </c:pt>
                      <c:pt idx="2">
                        <c:v>2</c:v>
                      </c:pt>
                      <c:pt idx="3">
                        <c:v>16</c:v>
                      </c:pt>
                      <c:pt idx="4">
                        <c:v>49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12</c:v>
                      </c:pt>
                      <c:pt idx="8">
                        <c:v>14</c:v>
                      </c:pt>
                      <c:pt idx="9">
                        <c:v>28</c:v>
                      </c:pt>
                      <c:pt idx="10">
                        <c:v>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AD1F-4954-91B9-44A8DA2F27BD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trend'!$B$12</c15:sqref>
                        </c15:formulaRef>
                      </c:ext>
                    </c:extLst>
                    <c:strCache>
                      <c:ptCount val="1"/>
                      <c:pt idx="0">
                        <c:v>Asia-Pacific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trend'!$C$11:$T$11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trend'!$J$12:$T$12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643</c:v>
                      </c:pt>
                      <c:pt idx="1">
                        <c:v>322</c:v>
                      </c:pt>
                      <c:pt idx="2">
                        <c:v>305</c:v>
                      </c:pt>
                      <c:pt idx="3">
                        <c:v>355</c:v>
                      </c:pt>
                      <c:pt idx="4">
                        <c:v>516</c:v>
                      </c:pt>
                      <c:pt idx="5">
                        <c:v>740</c:v>
                      </c:pt>
                      <c:pt idx="6">
                        <c:v>508</c:v>
                      </c:pt>
                      <c:pt idx="7">
                        <c:v>473</c:v>
                      </c:pt>
                      <c:pt idx="8">
                        <c:v>621</c:v>
                      </c:pt>
                      <c:pt idx="9">
                        <c:v>430</c:v>
                      </c:pt>
                      <c:pt idx="10">
                        <c:v>457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D1F-4954-91B9-44A8DA2F27BD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trend'!$B$16</c15:sqref>
                        </c15:formulaRef>
                      </c:ext>
                    </c:extLst>
                    <c:strCache>
                      <c:ptCount val="1"/>
                      <c:pt idx="0">
                        <c:v>North America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trend'!$C$11:$T$11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trend'!$J$16:$T$16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22</c:v>
                      </c:pt>
                      <c:pt idx="1">
                        <c:v>4</c:v>
                      </c:pt>
                      <c:pt idx="2">
                        <c:v>0</c:v>
                      </c:pt>
                      <c:pt idx="3">
                        <c:v>7</c:v>
                      </c:pt>
                      <c:pt idx="4">
                        <c:v>7</c:v>
                      </c:pt>
                      <c:pt idx="5">
                        <c:v>33</c:v>
                      </c:pt>
                      <c:pt idx="6">
                        <c:v>53</c:v>
                      </c:pt>
                      <c:pt idx="7">
                        <c:v>65</c:v>
                      </c:pt>
                      <c:pt idx="8">
                        <c:v>34</c:v>
                      </c:pt>
                      <c:pt idx="9">
                        <c:v>27</c:v>
                      </c:pt>
                      <c:pt idx="10">
                        <c:v>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AD1F-4954-91B9-44A8DA2F27BD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trend'!$B$17</c15:sqref>
                        </c15:formulaRef>
                      </c:ext>
                    </c:extLst>
                    <c:strCache>
                      <c:ptCount val="1"/>
                      <c:pt idx="0">
                        <c:v>Russia and Eurasia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trend'!$C$11:$T$11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trend'!$J$17:$T$17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148</c:v>
                      </c:pt>
                      <c:pt idx="1">
                        <c:v>239</c:v>
                      </c:pt>
                      <c:pt idx="2">
                        <c:v>182</c:v>
                      </c:pt>
                      <c:pt idx="3">
                        <c:v>149</c:v>
                      </c:pt>
                      <c:pt idx="4">
                        <c:v>139</c:v>
                      </c:pt>
                      <c:pt idx="5">
                        <c:v>710</c:v>
                      </c:pt>
                      <c:pt idx="6">
                        <c:v>240</c:v>
                      </c:pt>
                      <c:pt idx="7">
                        <c:v>87</c:v>
                      </c:pt>
                      <c:pt idx="8">
                        <c:v>72</c:v>
                      </c:pt>
                      <c:pt idx="9">
                        <c:v>67</c:v>
                      </c:pt>
                      <c:pt idx="10">
                        <c:v>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D1F-4954-91B9-44A8DA2F27BD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trend'!$B$18</c15:sqref>
                        </c15:formulaRef>
                      </c:ext>
                    </c:extLst>
                    <c:strCache>
                      <c:ptCount val="1"/>
                      <c:pt idx="0">
                        <c:v>South America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trend'!$C$11:$T$11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trend'!$J$18:$T$18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136</c:v>
                      </c:pt>
                      <c:pt idx="1">
                        <c:v>58</c:v>
                      </c:pt>
                      <c:pt idx="2">
                        <c:v>43</c:v>
                      </c:pt>
                      <c:pt idx="3">
                        <c:v>117</c:v>
                      </c:pt>
                      <c:pt idx="4">
                        <c:v>77</c:v>
                      </c:pt>
                      <c:pt idx="5">
                        <c:v>106</c:v>
                      </c:pt>
                      <c:pt idx="6">
                        <c:v>75</c:v>
                      </c:pt>
                      <c:pt idx="7">
                        <c:v>49</c:v>
                      </c:pt>
                      <c:pt idx="8">
                        <c:v>73</c:v>
                      </c:pt>
                      <c:pt idx="9">
                        <c:v>150</c:v>
                      </c:pt>
                      <c:pt idx="10">
                        <c:v>117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D1F-4954-91B9-44A8DA2F27BD}"/>
                  </c:ext>
                </c:extLst>
              </c15:ser>
            </c15:filteredLineSeries>
          </c:ext>
        </c:extLst>
      </c:lineChart>
      <c:catAx>
        <c:axId val="78289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82899936"/>
        <c:crosses val="autoZero"/>
        <c:auto val="1"/>
        <c:lblAlgn val="ctr"/>
        <c:lblOffset val="100"/>
        <c:tickLblSkip val="3"/>
        <c:noMultiLvlLbl val="0"/>
      </c:catAx>
      <c:valAx>
        <c:axId val="782899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DEATHS</a:t>
                </a:r>
                <a:r>
                  <a:rPr lang="en-AU" sz="1400" b="1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FROM TERRORISM</a:t>
                </a:r>
                <a:endParaRPr lang="en-A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82895672"/>
        <c:crosses val="autoZero"/>
        <c:crossBetween val="between"/>
        <c:majorUnit val="3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742522029319401"/>
          <c:y val="5.6138644843233602E-2"/>
          <c:w val="0.3886738458766516"/>
          <c:h val="0.15833136216267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89064194360232"/>
          <c:y val="6.0890441797339691E-2"/>
          <c:w val="0.56824073626217597"/>
          <c:h val="0.8272640584420895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'Deadliest decade'!$B$15</c:f>
              <c:strCache>
                <c:ptCount val="1"/>
                <c:pt idx="0">
                  <c:v>Middle East and North Africa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'Deadliest decade'!$C$13:$D$13</c:f>
              <c:strCache>
                <c:ptCount val="2"/>
                <c:pt idx="0">
                  <c:v>2000s</c:v>
                </c:pt>
                <c:pt idx="1">
                  <c:v>2010s</c:v>
                </c:pt>
              </c:strCache>
            </c:strRef>
          </c:cat>
          <c:val>
            <c:numRef>
              <c:f>'Deadliest decade'!$C$15:$D$15</c:f>
              <c:numCache>
                <c:formatCode>_-* #,##0_-;\-* #,##0_-;_-* "-"??_-;_-@_-</c:formatCode>
                <c:ptCount val="2"/>
                <c:pt idx="0">
                  <c:v>30381</c:v>
                </c:pt>
                <c:pt idx="1">
                  <c:v>69953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80-42AC-9711-FE8FDFFE9012}"/>
            </c:ext>
          </c:extLst>
        </c:ser>
        <c:ser>
          <c:idx val="2"/>
          <c:order val="1"/>
          <c:tx>
            <c:strRef>
              <c:f>'Deadliest decade'!$B$16</c:f>
              <c:strCache>
                <c:ptCount val="1"/>
                <c:pt idx="0">
                  <c:v>South Asia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'Deadliest decade'!$C$13:$D$13</c:f>
              <c:strCache>
                <c:ptCount val="2"/>
                <c:pt idx="0">
                  <c:v>2000s</c:v>
                </c:pt>
                <c:pt idx="1">
                  <c:v>2010s</c:v>
                </c:pt>
              </c:strCache>
            </c:strRef>
          </c:cat>
          <c:val>
            <c:numRef>
              <c:f>'Deadliest decade'!$C$16:$D$16</c:f>
              <c:numCache>
                <c:formatCode>_-* #,##0_-;\-* #,##0_-;_-* "-"??_-;_-@_-</c:formatCode>
                <c:ptCount val="2"/>
                <c:pt idx="0">
                  <c:v>21968</c:v>
                </c:pt>
                <c:pt idx="1">
                  <c:v>57524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80-42AC-9711-FE8FDFFE9012}"/>
            </c:ext>
          </c:extLst>
        </c:ser>
        <c:ser>
          <c:idx val="3"/>
          <c:order val="2"/>
          <c:tx>
            <c:strRef>
              <c:f>'Deadliest decade'!$B$17</c:f>
              <c:strCache>
                <c:ptCount val="1"/>
                <c:pt idx="0">
                  <c:v>sub-Saharan Africa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'Deadliest decade'!$C$13:$D$13</c:f>
              <c:strCache>
                <c:ptCount val="2"/>
                <c:pt idx="0">
                  <c:v>2000s</c:v>
                </c:pt>
                <c:pt idx="1">
                  <c:v>2010s</c:v>
                </c:pt>
              </c:strCache>
            </c:strRef>
          </c:cat>
          <c:val>
            <c:numRef>
              <c:f>'Deadliest decade'!$C$17:$D$17</c:f>
              <c:numCache>
                <c:formatCode>_-* #,##0_-;\-* #,##0_-;_-* "-"??_-;_-@_-</c:formatCode>
                <c:ptCount val="2"/>
                <c:pt idx="0">
                  <c:v>7612</c:v>
                </c:pt>
                <c:pt idx="1">
                  <c:v>44615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80-42AC-9711-FE8FDFFE9012}"/>
            </c:ext>
          </c:extLst>
        </c:ser>
        <c:ser>
          <c:idx val="0"/>
          <c:order val="3"/>
          <c:tx>
            <c:strRef>
              <c:f>'Deadliest decade'!$B$25</c:f>
              <c:strCache>
                <c:ptCount val="1"/>
                <c:pt idx="0">
                  <c:v>Rest of the World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'Deadliest decade'!$C$13:$D$13</c:f>
              <c:strCache>
                <c:ptCount val="2"/>
                <c:pt idx="0">
                  <c:v>2000s</c:v>
                </c:pt>
                <c:pt idx="1">
                  <c:v>2010s</c:v>
                </c:pt>
              </c:strCache>
            </c:strRef>
          </c:cat>
          <c:val>
            <c:numRef>
              <c:f>'Deadliest decade'!$C$25:$D$25</c:f>
              <c:numCache>
                <c:formatCode>_-* #,##0_-;\-* #,##0_-;_-* "-"??_-;_-@_-</c:formatCode>
                <c:ptCount val="2"/>
                <c:pt idx="0">
                  <c:v>11901</c:v>
                </c:pt>
                <c:pt idx="1">
                  <c:v>9968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80-42AC-9711-FE8FDFFE901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100"/>
        <c:axId val="437754608"/>
        <c:axId val="437757888"/>
      </c:barChart>
      <c:catAx>
        <c:axId val="43775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7757888"/>
        <c:crosses val="autoZero"/>
        <c:auto val="1"/>
        <c:lblAlgn val="ctr"/>
        <c:lblOffset val="100"/>
        <c:noMultiLvlLbl val="0"/>
      </c:catAx>
      <c:valAx>
        <c:axId val="43775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DEATHS FROM TERRORISM</a:t>
                </a:r>
              </a:p>
            </c:rich>
          </c:tx>
          <c:layout>
            <c:manualLayout>
              <c:xMode val="edge"/>
              <c:yMode val="edge"/>
              <c:x val="1.3140434037068993E-2"/>
              <c:y val="0.185724375554966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7754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47791778210716"/>
          <c:y val="5.3666075077070392E-2"/>
          <c:w val="0.82907830742708177"/>
          <c:h val="0.81356707015781404"/>
        </c:manualLayout>
      </c:layout>
      <c:areaChart>
        <c:grouping val="stacked"/>
        <c:varyColors val="0"/>
        <c:ser>
          <c:idx val="3"/>
          <c:order val="0"/>
          <c:tx>
            <c:strRef>
              <c:f>'ISIL-related trend'!$Q$12</c:f>
              <c:strCache>
                <c:ptCount val="1"/>
                <c:pt idx="0">
                  <c:v>ISIL</c:v>
                </c:pt>
              </c:strCache>
            </c:strRef>
          </c:tx>
          <c:spPr>
            <a:solidFill>
              <a:srgbClr val="800000"/>
            </a:solidFill>
            <a:ln w="25400">
              <a:noFill/>
            </a:ln>
            <a:effectLst/>
          </c:spPr>
          <c:cat>
            <c:numRef>
              <c:f>'ISIL-related trend'!$R$11:$X$11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'ISIL-related trend'!$R$12:$X$12</c:f>
              <c:numCache>
                <c:formatCode>General</c:formatCode>
                <c:ptCount val="7"/>
                <c:pt idx="0">
                  <c:v>1707</c:v>
                </c:pt>
                <c:pt idx="1">
                  <c:v>6828</c:v>
                </c:pt>
                <c:pt idx="2" formatCode="0">
                  <c:v>5821</c:v>
                </c:pt>
                <c:pt idx="3" formatCode="0">
                  <c:v>8907</c:v>
                </c:pt>
                <c:pt idx="4">
                  <c:v>4300</c:v>
                </c:pt>
                <c:pt idx="5">
                  <c:v>1528</c:v>
                </c:pt>
                <c:pt idx="6">
                  <c:v>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DA-4C6F-A3CA-19FCD565780C}"/>
            </c:ext>
          </c:extLst>
        </c:ser>
        <c:ser>
          <c:idx val="0"/>
          <c:order val="1"/>
          <c:tx>
            <c:strRef>
              <c:f>'ISIL-related trend'!$Q$13</c:f>
              <c:strCache>
                <c:ptCount val="1"/>
                <c:pt idx="0">
                  <c:v>Provinces</c:v>
                </c:pt>
              </c:strCache>
            </c:strRef>
          </c:tx>
          <c:spPr>
            <a:solidFill>
              <a:srgbClr val="FF0000"/>
            </a:solidFill>
            <a:ln w="25400">
              <a:noFill/>
            </a:ln>
            <a:effectLst/>
          </c:spPr>
          <c:cat>
            <c:numRef>
              <c:f>'ISIL-related trend'!$R$11:$X$11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'ISIL-related trend'!$R$13:$X$13</c:f>
              <c:numCache>
                <c:formatCode>General</c:formatCode>
                <c:ptCount val="7"/>
                <c:pt idx="1">
                  <c:v>25</c:v>
                </c:pt>
                <c:pt idx="2" formatCode="0">
                  <c:v>3213.7999999999979</c:v>
                </c:pt>
                <c:pt idx="3" formatCode="0">
                  <c:v>1853.2899999999995</c:v>
                </c:pt>
                <c:pt idx="4">
                  <c:v>2068.9999999999991</c:v>
                </c:pt>
                <c:pt idx="5">
                  <c:v>1672.0000000000002</c:v>
                </c:pt>
                <c:pt idx="6" formatCode="0">
                  <c:v>1278.3599999999992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DA-4C6F-A3CA-19FCD565780C}"/>
            </c:ext>
          </c:extLst>
        </c:ser>
        <c:ser>
          <c:idx val="1"/>
          <c:order val="2"/>
          <c:tx>
            <c:strRef>
              <c:f>'ISIL-related trend'!$Q$14</c:f>
              <c:strCache>
                <c:ptCount val="1"/>
                <c:pt idx="0">
                  <c:v>Affiliates</c:v>
                </c:pt>
              </c:strCache>
            </c:strRef>
          </c:tx>
          <c:spPr>
            <a:solidFill>
              <a:srgbClr val="FF9999"/>
            </a:solidFill>
            <a:ln w="25400">
              <a:noFill/>
            </a:ln>
            <a:effectLst/>
          </c:spPr>
          <c:cat>
            <c:numRef>
              <c:f>'ISIL-related trend'!$R$11:$X$11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'ISIL-related trend'!$R$14:$X$14</c:f>
              <c:numCache>
                <c:formatCode>General</c:formatCode>
                <c:ptCount val="7"/>
                <c:pt idx="0">
                  <c:v>54</c:v>
                </c:pt>
                <c:pt idx="1">
                  <c:v>117</c:v>
                </c:pt>
                <c:pt idx="2" formatCode="0">
                  <c:v>555</c:v>
                </c:pt>
                <c:pt idx="3" formatCode="0">
                  <c:v>587</c:v>
                </c:pt>
                <c:pt idx="4">
                  <c:v>428</c:v>
                </c:pt>
                <c:pt idx="5">
                  <c:v>302</c:v>
                </c:pt>
                <c:pt idx="6" formatCode="0">
                  <c:v>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DA-4C6F-A3CA-19FCD56578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2226792"/>
        <c:axId val="1562218920"/>
      </c:areaChart>
      <c:catAx>
        <c:axId val="1562226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62218920"/>
        <c:crosses val="autoZero"/>
        <c:auto val="1"/>
        <c:lblAlgn val="ctr"/>
        <c:lblOffset val="100"/>
        <c:tickLblSkip val="1"/>
        <c:tickMarkSkip val="2"/>
        <c:noMultiLvlLbl val="0"/>
      </c:catAx>
      <c:valAx>
        <c:axId val="1562218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DEATHS FROM</a:t>
                </a:r>
                <a:r>
                  <a:rPr lang="en-AU" sz="1200" b="1" baseline="0">
                    <a:latin typeface="Arial" panose="020B0604020202020204" pitchFamily="34" charset="0"/>
                    <a:cs typeface="Arial" panose="020B0604020202020204" pitchFamily="34" charset="0"/>
                  </a:rPr>
                  <a:t> TERRORISM</a:t>
                </a:r>
                <a:endParaRPr lang="en-AU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62226792"/>
        <c:crosses val="autoZero"/>
        <c:crossBetween val="midCat"/>
      </c:valAx>
      <c:spPr>
        <a:solidFill>
          <a:schemeClr val="bg1"/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711900990931655"/>
          <c:y val="5.2738080389288573E-2"/>
          <c:w val="0.22947930536672884"/>
          <c:h val="0.144941380421512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888066858473747E-2"/>
          <c:y val="4.5883842807068406E-2"/>
          <c:w val="0.89349412746453449"/>
          <c:h val="0.813567070157814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90000"/>
            </a:solidFill>
            <a:ln>
              <a:noFill/>
            </a:ln>
            <a:effectLst/>
          </c:spPr>
          <c:invertIfNegative val="0"/>
          <c:cat>
            <c:numRef>
              <c:f>'Number of countries'!$D$10:$D$16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'Number of countries'!$E$10:$E$16</c:f>
              <c:numCache>
                <c:formatCode>General</c:formatCode>
                <c:ptCount val="7"/>
                <c:pt idx="0">
                  <c:v>2</c:v>
                </c:pt>
                <c:pt idx="1">
                  <c:v>13</c:v>
                </c:pt>
                <c:pt idx="2">
                  <c:v>27</c:v>
                </c:pt>
                <c:pt idx="3">
                  <c:v>30</c:v>
                </c:pt>
                <c:pt idx="4">
                  <c:v>35</c:v>
                </c:pt>
                <c:pt idx="5">
                  <c:v>25</c:v>
                </c:pt>
                <c:pt idx="6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6A-4286-BDB5-220612BC34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562226792"/>
        <c:axId val="1562218920"/>
      </c:barChart>
      <c:catAx>
        <c:axId val="1562226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62218920"/>
        <c:crosses val="autoZero"/>
        <c:auto val="1"/>
        <c:lblAlgn val="ctr"/>
        <c:lblOffset val="100"/>
        <c:noMultiLvlLbl val="0"/>
      </c:catAx>
      <c:valAx>
        <c:axId val="1562218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b" anchorCtr="1"/>
              <a:lstStyle/>
              <a:p>
                <a:pPr algn="l"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 OF COUNTRIES</a:t>
                </a:r>
                <a:endParaRPr lang="en-AU" sz="1200" b="1" baseline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AU" sz="1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8.0469038599288451E-4"/>
              <c:y val="0.179498178298034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b" anchorCtr="1"/>
            <a:lstStyle/>
            <a:p>
              <a:pPr algn="l"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6222679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709673475700979E-2"/>
          <c:y val="9.4446120165628741E-2"/>
          <c:w val="0.88495687508678078"/>
          <c:h val="0.76500495856020245"/>
        </c:manualLayout>
      </c:layout>
      <c:areaChart>
        <c:grouping val="percentStacked"/>
        <c:varyColors val="0"/>
        <c:ser>
          <c:idx val="4"/>
          <c:order val="0"/>
          <c:tx>
            <c:strRef>
              <c:f>'Deaths by region'!$D$19</c:f>
              <c:strCache>
                <c:ptCount val="1"/>
                <c:pt idx="0">
                  <c:v>Middle East and North Africa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 w="25400">
              <a:noFill/>
            </a:ln>
            <a:effectLst/>
          </c:spPr>
          <c:cat>
            <c:numRef>
              <c:f>'Deaths by region'!$E$18:$K$18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'Deaths by region'!$E$19:$K$19</c:f>
              <c:numCache>
                <c:formatCode>General</c:formatCode>
                <c:ptCount val="7"/>
                <c:pt idx="0">
                  <c:v>1708</c:v>
                </c:pt>
                <c:pt idx="1">
                  <c:v>6910</c:v>
                </c:pt>
                <c:pt idx="2">
                  <c:v>7212</c:v>
                </c:pt>
                <c:pt idx="3">
                  <c:v>9566</c:v>
                </c:pt>
                <c:pt idx="4">
                  <c:v>4993</c:v>
                </c:pt>
                <c:pt idx="5">
                  <c:v>1679</c:v>
                </c:pt>
                <c:pt idx="6">
                  <c:v>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DC-446F-A66A-C63D58450371}"/>
            </c:ext>
          </c:extLst>
        </c:ser>
        <c:ser>
          <c:idx val="1"/>
          <c:order val="1"/>
          <c:tx>
            <c:strRef>
              <c:f>'Deaths by region'!$D$21</c:f>
              <c:strCache>
                <c:ptCount val="1"/>
                <c:pt idx="0">
                  <c:v>sub-Saharan Africa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numRef>
              <c:f>'Deaths by region'!$E$18:$K$18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'Deaths by region'!$E$21:$K$21</c:f>
              <c:numCache>
                <c:formatCode>General</c:formatCode>
                <c:ptCount val="7"/>
                <c:pt idx="2">
                  <c:v>1812.7999999999979</c:v>
                </c:pt>
                <c:pt idx="3">
                  <c:v>619.28999999999974</c:v>
                </c:pt>
                <c:pt idx="4">
                  <c:v>633.99999999999909</c:v>
                </c:pt>
                <c:pt idx="5">
                  <c:v>589.00000000000023</c:v>
                </c:pt>
                <c:pt idx="6">
                  <c:v>982.35999999999922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DC-446F-A66A-C63D58450371}"/>
            </c:ext>
          </c:extLst>
        </c:ser>
        <c:ser>
          <c:idx val="0"/>
          <c:order val="2"/>
          <c:tx>
            <c:strRef>
              <c:f>'Deaths by region'!$D$20</c:f>
              <c:strCache>
                <c:ptCount val="1"/>
                <c:pt idx="0">
                  <c:v>South Asia</c:v>
                </c:pt>
              </c:strCache>
            </c:strRef>
          </c:tx>
          <c:spPr>
            <a:solidFill>
              <a:srgbClr val="4FBFE8"/>
            </a:solidFill>
            <a:ln w="25400">
              <a:noFill/>
            </a:ln>
            <a:effectLst/>
          </c:spPr>
          <c:cat>
            <c:numRef>
              <c:f>'Deaths by region'!$E$18:$K$18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'Deaths by region'!$E$20:$K$20</c:f>
              <c:numCache>
                <c:formatCode>General</c:formatCode>
                <c:ptCount val="7"/>
                <c:pt idx="1">
                  <c:v>22</c:v>
                </c:pt>
                <c:pt idx="2">
                  <c:v>195</c:v>
                </c:pt>
                <c:pt idx="3">
                  <c:v>728</c:v>
                </c:pt>
                <c:pt idx="4">
                  <c:v>900</c:v>
                </c:pt>
                <c:pt idx="5">
                  <c:v>1063</c:v>
                </c:pt>
                <c:pt idx="6">
                  <c:v>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DC-446F-A66A-C63D58450371}"/>
            </c:ext>
          </c:extLst>
        </c:ser>
        <c:ser>
          <c:idx val="2"/>
          <c:order val="3"/>
          <c:tx>
            <c:strRef>
              <c:f>'Deaths by region'!$D$22</c:f>
              <c:strCache>
                <c:ptCount val="1"/>
                <c:pt idx="0">
                  <c:v>Rest of the World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numRef>
              <c:f>'Deaths by region'!$E$18:$K$18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'Deaths by region'!$E$22:$K$22</c:f>
              <c:numCache>
                <c:formatCode>General</c:formatCode>
                <c:ptCount val="7"/>
                <c:pt idx="0">
                  <c:v>53</c:v>
                </c:pt>
                <c:pt idx="1">
                  <c:v>38</c:v>
                </c:pt>
                <c:pt idx="2">
                  <c:v>370</c:v>
                </c:pt>
                <c:pt idx="3">
                  <c:v>434</c:v>
                </c:pt>
                <c:pt idx="4">
                  <c:v>270</c:v>
                </c:pt>
                <c:pt idx="5">
                  <c:v>171</c:v>
                </c:pt>
                <c:pt idx="6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DC-446F-A66A-C63D58450371}"/>
            </c:ext>
          </c:extLst>
        </c:ser>
        <c:ser>
          <c:idx val="5"/>
          <c:order val="4"/>
          <c:tx>
            <c:strRef>
              <c:f>'Deaths by region'!#REF!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6"/>
            </a:solidFill>
            <a:ln w="25400">
              <a:noFill/>
            </a:ln>
            <a:effectLst/>
          </c:spPr>
          <c:cat>
            <c:numRef>
              <c:f>'Deaths by region'!$E$18:$K$18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'Deaths by region'!#REF!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DC-446F-A66A-C63D58450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2226792"/>
        <c:axId val="1562218920"/>
      </c:areaChart>
      <c:catAx>
        <c:axId val="1562226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62218920"/>
        <c:crosses val="autoZero"/>
        <c:auto val="1"/>
        <c:lblAlgn val="ctr"/>
        <c:lblOffset val="100"/>
        <c:noMultiLvlLbl val="0"/>
      </c:catAx>
      <c:valAx>
        <c:axId val="1562218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b" anchorCtr="1"/>
              <a:lstStyle/>
              <a:p>
                <a:pPr algn="l"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OF ISIL-RELATED</a:t>
                </a:r>
                <a:r>
                  <a:rPr lang="en-AU" sz="1200" b="1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TERRORISM DEATHS</a:t>
                </a:r>
                <a:endParaRPr lang="en-AU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1676245861050479E-3"/>
              <c:y val="0.104956142586213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b" anchorCtr="1"/>
            <a:lstStyle/>
            <a:p>
              <a:pPr algn="l"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62226792"/>
        <c:crosses val="autoZero"/>
        <c:crossBetween val="midCat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t"/>
      <c:legendEntry>
        <c:idx val="4"/>
        <c:delete val="1"/>
      </c:legendEntry>
      <c:layout>
        <c:manualLayout>
          <c:xMode val="edge"/>
          <c:yMode val="edge"/>
          <c:x val="0.11920856385132343"/>
          <c:y val="0.58674590082182565"/>
          <c:w val="0.28035615467272629"/>
          <c:h val="0.2117478781912074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AU" sz="1000" b="1">
                <a:latin typeface="Arial" panose="020B0604020202020204" pitchFamily="34" charset="0"/>
                <a:cs typeface="Arial" panose="020B0604020202020204" pitchFamily="34" charset="0"/>
              </a:rPr>
              <a:t>INCIDENTS</a:t>
            </a:r>
          </a:p>
        </c:rich>
      </c:tx>
      <c:layout>
        <c:manualLayout>
          <c:xMode val="edge"/>
          <c:yMode val="edge"/>
          <c:x val="0.37893751972126899"/>
          <c:y val="2.55555555555555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6920384951881E-2"/>
          <c:y val="0.10948731408573927"/>
          <c:w val="0.89575240594925631"/>
          <c:h val="0.79526579177602796"/>
        </c:manualLayout>
      </c:layout>
      <c:lineChart>
        <c:grouping val="standard"/>
        <c:varyColors val="0"/>
        <c:ser>
          <c:idx val="0"/>
          <c:order val="0"/>
          <c:tx>
            <c:strRef>
              <c:f>'FRT in the West'!$C$10</c:f>
              <c:strCache>
                <c:ptCount val="1"/>
                <c:pt idx="0">
                  <c:v>Political</c:v>
                </c:pt>
              </c:strCache>
            </c:strRef>
          </c:tx>
          <c:spPr>
            <a:ln w="2222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15"/>
              <c:layout>
                <c:manualLayout>
                  <c:x val="-1.9668884289804699E-2"/>
                  <c:y val="-5.42871126455880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b="1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Political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A7-49F3-9C5C-42BF34038D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'FRT in the West'!$B$11:$B$28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'FRT in the West'!$C$11:$C$28</c:f>
              <c:numCache>
                <c:formatCode>General</c:formatCode>
                <c:ptCount val="18"/>
                <c:pt idx="0">
                  <c:v>19</c:v>
                </c:pt>
                <c:pt idx="1">
                  <c:v>39</c:v>
                </c:pt>
                <c:pt idx="2">
                  <c:v>13</c:v>
                </c:pt>
                <c:pt idx="3">
                  <c:v>16</c:v>
                </c:pt>
                <c:pt idx="4">
                  <c:v>12</c:v>
                </c:pt>
                <c:pt idx="5">
                  <c:v>8</c:v>
                </c:pt>
                <c:pt idx="6">
                  <c:v>12</c:v>
                </c:pt>
                <c:pt idx="7">
                  <c:v>10</c:v>
                </c:pt>
                <c:pt idx="8">
                  <c:v>13</c:v>
                </c:pt>
                <c:pt idx="9">
                  <c:v>22</c:v>
                </c:pt>
                <c:pt idx="10">
                  <c:v>24</c:v>
                </c:pt>
                <c:pt idx="11">
                  <c:v>30</c:v>
                </c:pt>
                <c:pt idx="12">
                  <c:v>40</c:v>
                </c:pt>
                <c:pt idx="13">
                  <c:v>62</c:v>
                </c:pt>
                <c:pt idx="14">
                  <c:v>68</c:v>
                </c:pt>
                <c:pt idx="15">
                  <c:v>103</c:v>
                </c:pt>
                <c:pt idx="16">
                  <c:v>58</c:v>
                </c:pt>
                <c:pt idx="17">
                  <c:v>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5A7-49F3-9C5C-42BF34038D0F}"/>
            </c:ext>
          </c:extLst>
        </c:ser>
        <c:ser>
          <c:idx val="1"/>
          <c:order val="1"/>
          <c:tx>
            <c:strRef>
              <c:f>'FRT in the West'!$D$10</c:f>
              <c:strCache>
                <c:ptCount val="1"/>
                <c:pt idx="0">
                  <c:v>Religious</c:v>
                </c:pt>
              </c:strCache>
            </c:strRef>
          </c:tx>
          <c:spPr>
            <a:ln w="28575" cap="rnd">
              <a:solidFill>
                <a:schemeClr val="tx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5"/>
              <c:layout>
                <c:manualLayout>
                  <c:x val="-1.0928993086539603E-2"/>
                  <c:y val="-4.960414711238685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Religious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5A7-49F3-9C5C-42BF34038D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'FRT in the West'!$B$11:$B$28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'FRT in the West'!$D$11:$D$28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7</c:v>
                </c:pt>
                <c:pt idx="3">
                  <c:v>9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4</c:v>
                </c:pt>
                <c:pt idx="8">
                  <c:v>8</c:v>
                </c:pt>
                <c:pt idx="9">
                  <c:v>0</c:v>
                </c:pt>
                <c:pt idx="10">
                  <c:v>9</c:v>
                </c:pt>
                <c:pt idx="11">
                  <c:v>7</c:v>
                </c:pt>
                <c:pt idx="12">
                  <c:v>11</c:v>
                </c:pt>
                <c:pt idx="13">
                  <c:v>27</c:v>
                </c:pt>
                <c:pt idx="14">
                  <c:v>37</c:v>
                </c:pt>
                <c:pt idx="15">
                  <c:v>35</c:v>
                </c:pt>
                <c:pt idx="16">
                  <c:v>18</c:v>
                </c:pt>
                <c:pt idx="17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5A7-49F3-9C5C-42BF34038D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1388520"/>
        <c:axId val="1061391800"/>
      </c:lineChart>
      <c:catAx>
        <c:axId val="1061388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61391800"/>
        <c:crosses val="autoZero"/>
        <c:auto val="1"/>
        <c:lblAlgn val="ctr"/>
        <c:lblOffset val="100"/>
        <c:tickLblSkip val="2"/>
        <c:noMultiLvlLbl val="0"/>
      </c:catAx>
      <c:valAx>
        <c:axId val="1061391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61388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AU" sz="1000" b="1" dirty="0">
                <a:latin typeface="Arial" panose="020B0604020202020204" pitchFamily="34" charset="0"/>
                <a:cs typeface="Arial" panose="020B0604020202020204" pitchFamily="34" charset="0"/>
              </a:rPr>
              <a:t>DEATHS</a:t>
            </a:r>
          </a:p>
        </c:rich>
      </c:tx>
      <c:layout>
        <c:manualLayout>
          <c:xMode val="edge"/>
          <c:yMode val="edge"/>
          <c:x val="0.46116188420580595"/>
          <c:y val="2.65813058027844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6920384951881E-2"/>
          <c:y val="0.11393175853018372"/>
          <c:w val="0.89575240594925631"/>
          <c:h val="0.7908213473315836"/>
        </c:manualLayout>
      </c:layout>
      <c:lineChart>
        <c:grouping val="standard"/>
        <c:varyColors val="0"/>
        <c:ser>
          <c:idx val="0"/>
          <c:order val="0"/>
          <c:tx>
            <c:strRef>
              <c:f>'FRT in the West'!$C$10</c:f>
              <c:strCache>
                <c:ptCount val="1"/>
                <c:pt idx="0">
                  <c:v>Political</c:v>
                </c:pt>
              </c:strCache>
            </c:strRef>
          </c:tx>
          <c:spPr>
            <a:ln w="2222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17"/>
              <c:layout>
                <c:manualLayout>
                  <c:x val="-1.0344730291712968E-2"/>
                  <c:y val="-7.924639901798585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b="1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Political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6C-4BAC-98F3-8CC0706271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'FRT in the West'!$B$11:$B$28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'FRT in the West'!$E$11:$E$28</c:f>
              <c:numCache>
                <c:formatCode>General</c:formatCode>
                <c:ptCount val="18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  <c:pt idx="7">
                  <c:v>8</c:v>
                </c:pt>
                <c:pt idx="8">
                  <c:v>0</c:v>
                </c:pt>
                <c:pt idx="9">
                  <c:v>79</c:v>
                </c:pt>
                <c:pt idx="10">
                  <c:v>7</c:v>
                </c:pt>
                <c:pt idx="11">
                  <c:v>1</c:v>
                </c:pt>
                <c:pt idx="12">
                  <c:v>13</c:v>
                </c:pt>
                <c:pt idx="13">
                  <c:v>29</c:v>
                </c:pt>
                <c:pt idx="14">
                  <c:v>22</c:v>
                </c:pt>
                <c:pt idx="15">
                  <c:v>23</c:v>
                </c:pt>
                <c:pt idx="16">
                  <c:v>26</c:v>
                </c:pt>
                <c:pt idx="17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E6C-4BAC-98F3-8CC070627195}"/>
            </c:ext>
          </c:extLst>
        </c:ser>
        <c:ser>
          <c:idx val="1"/>
          <c:order val="1"/>
          <c:tx>
            <c:strRef>
              <c:f>'FRT in the West'!$D$10</c:f>
              <c:strCache>
                <c:ptCount val="1"/>
                <c:pt idx="0">
                  <c:v>Religious</c:v>
                </c:pt>
              </c:strCache>
            </c:strRef>
          </c:tx>
          <c:spPr>
            <a:ln w="22225" cap="rnd">
              <a:solidFill>
                <a:schemeClr val="tx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4"/>
              <c:tx>
                <c:rich>
                  <a:bodyPr/>
                  <a:lstStyle/>
                  <a:p>
                    <a:r>
                      <a:rPr lang="en-US"/>
                      <a:t>Religious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E6C-4BAC-98F3-8CC0706271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'FRT in the West'!$B$11:$B$28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'FRT in the West'!$F$11:$F$28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192</c:v>
                </c:pt>
                <c:pt idx="3">
                  <c:v>56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14</c:v>
                </c:pt>
                <c:pt idx="8">
                  <c:v>0</c:v>
                </c:pt>
                <c:pt idx="9">
                  <c:v>0</c:v>
                </c:pt>
                <c:pt idx="10">
                  <c:v>9</c:v>
                </c:pt>
                <c:pt idx="11">
                  <c:v>7</c:v>
                </c:pt>
                <c:pt idx="12">
                  <c:v>19</c:v>
                </c:pt>
                <c:pt idx="13">
                  <c:v>189</c:v>
                </c:pt>
                <c:pt idx="14">
                  <c:v>201</c:v>
                </c:pt>
                <c:pt idx="15">
                  <c:v>89</c:v>
                </c:pt>
                <c:pt idx="16">
                  <c:v>20</c:v>
                </c:pt>
                <c:pt idx="17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E6C-4BAC-98F3-8CC0706271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1388520"/>
        <c:axId val="1061391800"/>
      </c:lineChart>
      <c:catAx>
        <c:axId val="1061388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61391800"/>
        <c:crosses val="autoZero"/>
        <c:auto val="1"/>
        <c:lblAlgn val="ctr"/>
        <c:lblOffset val="100"/>
        <c:tickLblSkip val="2"/>
        <c:noMultiLvlLbl val="0"/>
      </c:catAx>
      <c:valAx>
        <c:axId val="1061391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61388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910123668902713E-2"/>
          <c:y val="1.9621133033822406E-2"/>
          <c:w val="0.8697813675089171"/>
          <c:h val="0.79681851586733465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cat>
            <c:strRef>
              <c:f>'Deaths by country'!$C$11:$C$21</c:f>
              <c:strCache>
                <c:ptCount val="11"/>
                <c:pt idx="0">
                  <c:v>Afghanistan</c:v>
                </c:pt>
                <c:pt idx="1">
                  <c:v>Nigeria</c:v>
                </c:pt>
                <c:pt idx="2">
                  <c:v>Burkina Faso</c:v>
                </c:pt>
                <c:pt idx="3">
                  <c:v>Mali</c:v>
                </c:pt>
                <c:pt idx="4">
                  <c:v>Somalia</c:v>
                </c:pt>
                <c:pt idx="5">
                  <c:v>Iraq</c:v>
                </c:pt>
                <c:pt idx="6">
                  <c:v>Democratic Republic of the Congo</c:v>
                </c:pt>
                <c:pt idx="7">
                  <c:v>Yemen</c:v>
                </c:pt>
                <c:pt idx="8">
                  <c:v>Syria</c:v>
                </c:pt>
                <c:pt idx="9">
                  <c:v>Mozambique</c:v>
                </c:pt>
                <c:pt idx="10">
                  <c:v>Rest of the World</c:v>
                </c:pt>
              </c:strCache>
            </c:strRef>
          </c:cat>
          <c:val>
            <c:numRef>
              <c:f>'Deaths by country'!$F$11:$F$21</c:f>
              <c:numCache>
                <c:formatCode>_-* #,##0_-;\-* #,##0_-;_-* "-"??_-;_-@_-</c:formatCode>
                <c:ptCount val="11"/>
                <c:pt idx="0" formatCode="General">
                  <c:v>0</c:v>
                </c:pt>
                <c:pt idx="1">
                  <c:v>5725</c:v>
                </c:pt>
                <c:pt idx="2">
                  <c:v>6970</c:v>
                </c:pt>
                <c:pt idx="3">
                  <c:v>7563</c:v>
                </c:pt>
                <c:pt idx="4">
                  <c:v>8155</c:v>
                </c:pt>
                <c:pt idx="5">
                  <c:v>8724</c:v>
                </c:pt>
                <c:pt idx="6">
                  <c:v>9288</c:v>
                </c:pt>
                <c:pt idx="7">
                  <c:v>9847</c:v>
                </c:pt>
                <c:pt idx="8">
                  <c:v>10402</c:v>
                </c:pt>
                <c:pt idx="9">
                  <c:v>10919</c:v>
                </c:pt>
                <c:pt idx="10">
                  <c:v>11238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5-4B39-993C-39F6145FE516}"/>
            </c:ext>
          </c:extLst>
        </c:ser>
        <c:ser>
          <c:idx val="1"/>
          <c:order val="1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3E3BC64-EF0C-5444-B379-51839FC9C41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E785-4B39-993C-39F6145FE51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8135553-04FE-4A44-B300-3F0EDF217E1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E785-4B39-993C-39F6145FE51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4356FE0-63E3-434D-AAF0-C7E8B57DA25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E785-4B39-993C-39F6145FE51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85880D2-04A9-9347-8FEA-308DA7F50E3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E785-4B39-993C-39F6145FE51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60E9837-1CB1-E644-9A52-83162A03180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E785-4B39-993C-39F6145FE516}"/>
                </c:ext>
              </c:extLst>
            </c:dLbl>
            <c:dLbl>
              <c:idx val="5"/>
              <c:layout>
                <c:manualLayout>
                  <c:x val="0"/>
                  <c:y val="-3.3804413757135649E-3"/>
                </c:manualLayout>
              </c:layout>
              <c:tx>
                <c:rich>
                  <a:bodyPr/>
                  <a:lstStyle/>
                  <a:p>
                    <a:fld id="{9C90B348-90A0-4DD8-A19D-5FD8AA11D73E}" type="CELLRANGE"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785-4B39-993C-39F6145FE516}"/>
                </c:ext>
              </c:extLst>
            </c:dLbl>
            <c:dLbl>
              <c:idx val="6"/>
              <c:layout>
                <c:manualLayout>
                  <c:x val="0"/>
                  <c:y val="-3.0911038927909917E-3"/>
                </c:manualLayout>
              </c:layout>
              <c:tx>
                <c:rich>
                  <a:bodyPr/>
                  <a:lstStyle/>
                  <a:p>
                    <a:fld id="{1A5A3DC8-FEEA-4EF4-98F2-915C609188AA}" type="CELLRANGE"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E785-4B39-993C-39F6145FE516}"/>
                </c:ext>
              </c:extLst>
            </c:dLbl>
            <c:dLbl>
              <c:idx val="7"/>
              <c:layout>
                <c:manualLayout>
                  <c:x val="-1.1375870067034272E-16"/>
                  <c:y val="-3.4913238436988033E-3"/>
                </c:manualLayout>
              </c:layout>
              <c:tx>
                <c:rich>
                  <a:bodyPr/>
                  <a:lstStyle/>
                  <a:p>
                    <a:fld id="{34D6FC17-CCDA-4CB0-BEDF-F567B40ACE8A}" type="CELLRANGE"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E785-4B39-993C-39F6145FE516}"/>
                </c:ext>
              </c:extLst>
            </c:dLbl>
            <c:dLbl>
              <c:idx val="8"/>
              <c:layout>
                <c:manualLayout>
                  <c:x val="0"/>
                  <c:y val="-5.2094352136868418E-3"/>
                </c:manualLayout>
              </c:layout>
              <c:tx>
                <c:rich>
                  <a:bodyPr/>
                  <a:lstStyle/>
                  <a:p>
                    <a:fld id="{36EE89FB-8A57-4A4E-9F21-C1C0171AF670}" type="CELLRANGE">
                      <a:rPr 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785-4B39-993C-39F6145FE516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BF729349-0BBB-4E49-8469-214638DBF87C}" type="CELLRANGE">
                      <a:rPr lang="en-US" sz="1000">
                        <a:solidFill>
                          <a:schemeClr val="tx1"/>
                        </a:solidFill>
                      </a:rPr>
                      <a:pPr>
                        <a:defRPr sz="1000" b="1">
                          <a:solidFill>
                            <a:schemeClr val="tx1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E785-4B39-993C-39F6145FE51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1B100B2B-2720-CB4F-8E5D-6C77C6CE850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E785-4B39-993C-39F6145FE5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'Deaths by country'!$C$11:$C$21</c:f>
              <c:strCache>
                <c:ptCount val="11"/>
                <c:pt idx="0">
                  <c:v>Afghanistan</c:v>
                </c:pt>
                <c:pt idx="1">
                  <c:v>Nigeria</c:v>
                </c:pt>
                <c:pt idx="2">
                  <c:v>Burkina Faso</c:v>
                </c:pt>
                <c:pt idx="3">
                  <c:v>Mali</c:v>
                </c:pt>
                <c:pt idx="4">
                  <c:v>Somalia</c:v>
                </c:pt>
                <c:pt idx="5">
                  <c:v>Iraq</c:v>
                </c:pt>
                <c:pt idx="6">
                  <c:v>Democratic Republic of the Congo</c:v>
                </c:pt>
                <c:pt idx="7">
                  <c:v>Yemen</c:v>
                </c:pt>
                <c:pt idx="8">
                  <c:v>Syria</c:v>
                </c:pt>
                <c:pt idx="9">
                  <c:v>Mozambique</c:v>
                </c:pt>
                <c:pt idx="10">
                  <c:v>Rest of the World</c:v>
                </c:pt>
              </c:strCache>
            </c:strRef>
          </c:cat>
          <c:val>
            <c:numRef>
              <c:f>'Deaths by country'!$G$11:$G$21</c:f>
              <c:numCache>
                <c:formatCode>General</c:formatCode>
                <c:ptCount val="11"/>
                <c:pt idx="0">
                  <c:v>5725</c:v>
                </c:pt>
                <c:pt idx="1">
                  <c:v>1245</c:v>
                </c:pt>
                <c:pt idx="2">
                  <c:v>593</c:v>
                </c:pt>
                <c:pt idx="3">
                  <c:v>592</c:v>
                </c:pt>
                <c:pt idx="4">
                  <c:v>569</c:v>
                </c:pt>
                <c:pt idx="5">
                  <c:v>564</c:v>
                </c:pt>
                <c:pt idx="6">
                  <c:v>559</c:v>
                </c:pt>
                <c:pt idx="7">
                  <c:v>555</c:v>
                </c:pt>
                <c:pt idx="8">
                  <c:v>517</c:v>
                </c:pt>
                <c:pt idx="9">
                  <c:v>319</c:v>
                </c:pt>
                <c:pt idx="10">
                  <c:v>2588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'Deaths by country'!$E$11:$E$21</c15:f>
                <c15:dlblRangeCache>
                  <c:ptCount val="11"/>
                  <c:pt idx="0">
                    <c:v>41%</c:v>
                  </c:pt>
                  <c:pt idx="1">
                    <c:v>9%</c:v>
                  </c:pt>
                  <c:pt idx="2">
                    <c:v>4%</c:v>
                  </c:pt>
                  <c:pt idx="3">
                    <c:v>4%</c:v>
                  </c:pt>
                  <c:pt idx="4">
                    <c:v>4%</c:v>
                  </c:pt>
                  <c:pt idx="5">
                    <c:v>4%</c:v>
                  </c:pt>
                  <c:pt idx="6">
                    <c:v>4%</c:v>
                  </c:pt>
                  <c:pt idx="7">
                    <c:v>4%</c:v>
                  </c:pt>
                  <c:pt idx="8">
                    <c:v>4%</c:v>
                  </c:pt>
                  <c:pt idx="9">
                    <c:v>2%</c:v>
                  </c:pt>
                  <c:pt idx="10">
                    <c:v>20%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C-E785-4B39-993C-39F6145FE5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100"/>
        <c:axId val="954680928"/>
        <c:axId val="954665264"/>
      </c:barChart>
      <c:catAx>
        <c:axId val="95468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54665264"/>
        <c:crosses val="autoZero"/>
        <c:auto val="1"/>
        <c:lblAlgn val="ctr"/>
        <c:lblOffset val="100"/>
        <c:noMultiLvlLbl val="0"/>
      </c:catAx>
      <c:valAx>
        <c:axId val="95466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400" b="1" dirty="0">
                    <a:solidFill>
                      <a:schemeClr val="tx1"/>
                    </a:solidFill>
                  </a:rPr>
                  <a:t>DEATHS FROM TERRORISM</a:t>
                </a:r>
              </a:p>
            </c:rich>
          </c:tx>
          <c:layout>
            <c:manualLayout>
              <c:xMode val="edge"/>
              <c:yMode val="edge"/>
              <c:x val="0"/>
              <c:y val="9.858118149305271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5468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727252843394579E-2"/>
          <c:y val="5.0925925925925923E-2"/>
          <c:w val="0.86755927384076992"/>
          <c:h val="0.85901283172936715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'FRT Incidents'!$C$10:$C$59</c:f>
              <c:numCache>
                <c:formatCode>General</c:formatCode>
                <c:ptCount val="50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</c:numCache>
            </c:numRef>
          </c:cat>
          <c:val>
            <c:numRef>
              <c:f>'FRT Incidents'!$D$10:$D$59</c:f>
              <c:numCache>
                <c:formatCode>General</c:formatCode>
                <c:ptCount val="50"/>
                <c:pt idx="0">
                  <c:v>24</c:v>
                </c:pt>
                <c:pt idx="1">
                  <c:v>11</c:v>
                </c:pt>
                <c:pt idx="2">
                  <c:v>2</c:v>
                </c:pt>
                <c:pt idx="3">
                  <c:v>2</c:v>
                </c:pt>
                <c:pt idx="4">
                  <c:v>5</c:v>
                </c:pt>
                <c:pt idx="5">
                  <c:v>14</c:v>
                </c:pt>
                <c:pt idx="6">
                  <c:v>15</c:v>
                </c:pt>
                <c:pt idx="7">
                  <c:v>34</c:v>
                </c:pt>
                <c:pt idx="8">
                  <c:v>34</c:v>
                </c:pt>
                <c:pt idx="9">
                  <c:v>26</c:v>
                </c:pt>
                <c:pt idx="10">
                  <c:v>34</c:v>
                </c:pt>
                <c:pt idx="11">
                  <c:v>14</c:v>
                </c:pt>
                <c:pt idx="12">
                  <c:v>12</c:v>
                </c:pt>
                <c:pt idx="13">
                  <c:v>10</c:v>
                </c:pt>
                <c:pt idx="14">
                  <c:v>37</c:v>
                </c:pt>
                <c:pt idx="15">
                  <c:v>17</c:v>
                </c:pt>
                <c:pt idx="16">
                  <c:v>25</c:v>
                </c:pt>
                <c:pt idx="17">
                  <c:v>13</c:v>
                </c:pt>
                <c:pt idx="18">
                  <c:v>9</c:v>
                </c:pt>
                <c:pt idx="19">
                  <c:v>16</c:v>
                </c:pt>
                <c:pt idx="20">
                  <c:v>9</c:v>
                </c:pt>
                <c:pt idx="21">
                  <c:v>20</c:v>
                </c:pt>
                <c:pt idx="22">
                  <c:v>29</c:v>
                </c:pt>
                <c:pt idx="23">
                  <c:v>#N/A</c:v>
                </c:pt>
                <c:pt idx="24">
                  <c:v>19</c:v>
                </c:pt>
                <c:pt idx="25">
                  <c:v>22</c:v>
                </c:pt>
                <c:pt idx="26">
                  <c:v>12</c:v>
                </c:pt>
                <c:pt idx="27">
                  <c:v>10</c:v>
                </c:pt>
                <c:pt idx="28">
                  <c:v>5</c:v>
                </c:pt>
                <c:pt idx="29">
                  <c:v>16</c:v>
                </c:pt>
                <c:pt idx="30">
                  <c:v>13</c:v>
                </c:pt>
                <c:pt idx="31">
                  <c:v>5</c:v>
                </c:pt>
                <c:pt idx="32">
                  <c:v>2</c:v>
                </c:pt>
                <c:pt idx="33">
                  <c:v>7</c:v>
                </c:pt>
                <c:pt idx="34">
                  <c:v>5</c:v>
                </c:pt>
                <c:pt idx="35">
                  <c:v>6</c:v>
                </c:pt>
                <c:pt idx="36">
                  <c:v>4</c:v>
                </c:pt>
                <c:pt idx="37">
                  <c:v>3</c:v>
                </c:pt>
                <c:pt idx="38">
                  <c:v>7</c:v>
                </c:pt>
                <c:pt idx="39">
                  <c:v>4</c:v>
                </c:pt>
                <c:pt idx="40">
                  <c:v>1</c:v>
                </c:pt>
                <c:pt idx="41">
                  <c:v>4</c:v>
                </c:pt>
                <c:pt idx="42">
                  <c:v>16</c:v>
                </c:pt>
                <c:pt idx="43">
                  <c:v>12</c:v>
                </c:pt>
                <c:pt idx="44">
                  <c:v>14</c:v>
                </c:pt>
                <c:pt idx="45">
                  <c:v>55</c:v>
                </c:pt>
                <c:pt idx="46">
                  <c:v>37</c:v>
                </c:pt>
                <c:pt idx="47">
                  <c:v>57</c:v>
                </c:pt>
                <c:pt idx="48">
                  <c:v>49</c:v>
                </c:pt>
                <c:pt idx="49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BD-4BE8-815B-E2EC8E1E2A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2613296"/>
        <c:axId val="472613952"/>
      </c:lineChart>
      <c:catAx>
        <c:axId val="47261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2613952"/>
        <c:crosses val="autoZero"/>
        <c:auto val="1"/>
        <c:lblAlgn val="ctr"/>
        <c:lblOffset val="100"/>
        <c:tickLblSkip val="5"/>
        <c:noMultiLvlLbl val="0"/>
      </c:catAx>
      <c:valAx>
        <c:axId val="472613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TERRORIST INCIDENTS</a:t>
                </a:r>
              </a:p>
            </c:rich>
          </c:tx>
          <c:layout>
            <c:manualLayout>
              <c:xMode val="edge"/>
              <c:yMode val="edge"/>
              <c:x val="1.8402396244023875E-2"/>
              <c:y val="0.180412631452578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261329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AU" sz="1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INCIDENTS</a:t>
            </a:r>
          </a:p>
        </c:rich>
      </c:tx>
      <c:layout>
        <c:manualLayout>
          <c:xMode val="edge"/>
          <c:yMode val="edge"/>
          <c:x val="0.39693234106035136"/>
          <c:y val="2.77778659541502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914285714285713"/>
          <c:y val="0.11173228346456693"/>
          <c:w val="0.61219783890650037"/>
          <c:h val="0.81838947214931468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416-44F3-BFF6-9A792361266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416-44F3-BFF6-9A7923612663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416-44F3-BFF6-9A7923612663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416-44F3-BFF6-9A7923612663}"/>
              </c:ext>
            </c:extLst>
          </c:dPt>
          <c:dPt>
            <c:idx val="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416-44F3-BFF6-9A7923612663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416-44F3-BFF6-9A792361266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416-44F3-BFF6-9A7923612663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FF408FCD-B207-401C-9098-7113AF3E9C44}" type="CATEGORYNAME">
                      <a:rPr lang="en-US" sz="1000" b="0"/>
                      <a:pPr>
                        <a:defRPr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000" b="0" baseline="0" dirty="0"/>
                      <a:t>,</a:t>
                    </a:r>
                  </a:p>
                  <a:p>
                    <a:pPr>
                      <a:defRPr sz="1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000" b="0" baseline="0" dirty="0"/>
                      <a:t> </a:t>
                    </a:r>
                    <a:fld id="{8117E473-716E-4D97-BF6C-8707E2949F8D}" type="VALUE">
                      <a:rPr lang="en-US" sz="1000" b="0" baseline="0"/>
                      <a:pPr>
                        <a:defRPr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 sz="1000" b="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416-44F3-BFF6-9A792361266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005AE0E-6431-4E87-812C-739655DC7317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</a:t>
                    </a:r>
                  </a:p>
                  <a:p>
                    <a:r>
                      <a:rPr lang="en-US" baseline="0"/>
                      <a:t> </a:t>
                    </a:r>
                    <a:fld id="{F526DA96-3BEA-4A44-A6EE-0EF6A799624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416-44F3-BFF6-9A792361266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D5EAD99-0DE8-4250-A723-A88FAE075659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</a:t>
                    </a:r>
                  </a:p>
                  <a:p>
                    <a:r>
                      <a:rPr lang="en-US" baseline="0"/>
                      <a:t> </a:t>
                    </a:r>
                    <a:fld id="{A762E1DD-B0CC-4D37-BA5C-C7DD99AD9C6C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416-44F3-BFF6-9A792361266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90F1CFFE-7DB1-465E-B54F-7A454235E1B9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</a:t>
                    </a:r>
                  </a:p>
                  <a:p>
                    <a:fld id="{E6279D09-76F5-48DA-9299-232F4BC579A1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8416-44F3-BFF6-9A79236126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'Distribution of FRT'!$B$10:$B$15</c:f>
              <c:strCache>
                <c:ptCount val="6"/>
                <c:pt idx="0">
                  <c:v>United States</c:v>
                </c:pt>
                <c:pt idx="1">
                  <c:v>Germany</c:v>
                </c:pt>
                <c:pt idx="2">
                  <c:v>United Kingdom</c:v>
                </c:pt>
                <c:pt idx="3">
                  <c:v>France</c:v>
                </c:pt>
                <c:pt idx="4">
                  <c:v>Sweden</c:v>
                </c:pt>
                <c:pt idx="5">
                  <c:v>Other</c:v>
                </c:pt>
              </c:strCache>
            </c:strRef>
          </c:cat>
          <c:val>
            <c:numRef>
              <c:f>'Distribution of FRT'!$C$10:$C$15</c:f>
              <c:numCache>
                <c:formatCode>General</c:formatCode>
                <c:ptCount val="6"/>
                <c:pt idx="0">
                  <c:v>167</c:v>
                </c:pt>
                <c:pt idx="1">
                  <c:v>48</c:v>
                </c:pt>
                <c:pt idx="2">
                  <c:v>35</c:v>
                </c:pt>
                <c:pt idx="3">
                  <c:v>25</c:v>
                </c:pt>
                <c:pt idx="4">
                  <c:v>24</c:v>
                </c:pt>
                <c:pt idx="5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416-44F3-BFF6-9A79236126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AU" sz="1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</a:t>
            </a:r>
          </a:p>
        </c:rich>
      </c:tx>
      <c:layout>
        <c:manualLayout>
          <c:xMode val="edge"/>
          <c:yMode val="edge"/>
          <c:x val="0.43930054353693704"/>
          <c:y val="2.77778659541502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914285714285713"/>
          <c:y val="0.11173228346456693"/>
          <c:w val="0.61219783890650037"/>
          <c:h val="0.81838947214931468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45-42CF-8ED7-F506995A7F3F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545-42CF-8ED7-F506995A7F3F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545-42CF-8ED7-F506995A7F3F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545-42CF-8ED7-F506995A7F3F}"/>
              </c:ext>
            </c:extLst>
          </c:dPt>
          <c:dPt>
            <c:idx val="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545-42CF-8ED7-F506995A7F3F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545-42CF-8ED7-F506995A7F3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545-42CF-8ED7-F506995A7F3F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329DE77A-55E7-498B-9C00-D5815B8030F0}" type="CATEGORYNAME">
                      <a:rPr lang="en-US" sz="1000" b="0"/>
                      <a:pPr>
                        <a:defRPr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000" b="0" baseline="0" dirty="0"/>
                      <a:t>,</a:t>
                    </a:r>
                  </a:p>
                  <a:p>
                    <a:pPr>
                      <a:defRPr sz="1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000" b="0" baseline="0" dirty="0"/>
                      <a:t> </a:t>
                    </a:r>
                    <a:fld id="{5A4E36DA-6BCA-4FFB-8F51-4935CBEBB23E}" type="VALUE">
                      <a:rPr lang="en-US" sz="1000" b="0" baseline="0"/>
                      <a:pPr>
                        <a:defRPr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 sz="1000" b="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545-42CF-8ED7-F506995A7F3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67D2575-99CB-4382-868E-44562F091B81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</a:t>
                    </a:r>
                  </a:p>
                  <a:p>
                    <a:r>
                      <a:rPr lang="en-US" baseline="0"/>
                      <a:t> </a:t>
                    </a:r>
                    <a:fld id="{AD6849AD-DD72-48C7-84FA-BCA5337CC88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545-42CF-8ED7-F506995A7F3F}"/>
                </c:ext>
              </c:extLst>
            </c:dLbl>
            <c:dLbl>
              <c:idx val="3"/>
              <c:layout>
                <c:manualLayout>
                  <c:x val="-1.1238878377636933E-2"/>
                  <c:y val="-3.3594809831056745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D5D84B9B-BEEB-475C-BCF4-832EE86A9C16}" type="CATEGORYNAME">
                      <a:rPr lang="en-US" sz="1000" b="0"/>
                      <a:pPr>
                        <a:defRPr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000" b="0" baseline="0" dirty="0"/>
                      <a:t>,</a:t>
                    </a:r>
                  </a:p>
                  <a:p>
                    <a:pPr>
                      <a:defRPr sz="1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000" b="0" baseline="0" dirty="0"/>
                      <a:t> </a:t>
                    </a:r>
                    <a:fld id="{0C52E2D6-2876-449D-9B59-C2BCF457A030}" type="VALUE">
                      <a:rPr lang="en-US" sz="1000" b="0" baseline="0"/>
                      <a:pPr>
                        <a:defRPr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 sz="1000" b="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545-42CF-8ED7-F506995A7F3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746267CD-606D-4B44-B787-050961DCF011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</a:t>
                    </a:r>
                  </a:p>
                  <a:p>
                    <a:fld id="{8D11AD1C-215A-435C-B4CB-2E0068F14343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545-42CF-8ED7-F506995A7F3F}"/>
                </c:ext>
              </c:extLst>
            </c:dLbl>
            <c:dLbl>
              <c:idx val="5"/>
              <c:layout>
                <c:manualLayout>
                  <c:x val="-0.12323607131289574"/>
                  <c:y val="-0.14023669680663337"/>
                </c:manualLayout>
              </c:layout>
              <c:tx>
                <c:rich>
                  <a:bodyPr/>
                  <a:lstStyle/>
                  <a:p>
                    <a:fld id="{0BC95404-51C4-458F-8CF0-B4378B8AB6BC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</a:t>
                    </a:r>
                  </a:p>
                  <a:p>
                    <a:r>
                      <a:rPr lang="en-US" baseline="0" dirty="0"/>
                      <a:t> </a:t>
                    </a:r>
                    <a:fld id="{A444CC2D-71A7-45BE-A09A-983115436957}" type="VALUE">
                      <a:rPr lang="en-US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A545-42CF-8ED7-F506995A7F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'Distribution of FRT'!$E$10:$E$15</c:f>
              <c:strCache>
                <c:ptCount val="6"/>
                <c:pt idx="0">
                  <c:v>United States</c:v>
                </c:pt>
                <c:pt idx="1">
                  <c:v>Norway</c:v>
                </c:pt>
                <c:pt idx="2">
                  <c:v>New Zealand</c:v>
                </c:pt>
                <c:pt idx="3">
                  <c:v>Germany</c:v>
                </c:pt>
                <c:pt idx="4">
                  <c:v>Canada</c:v>
                </c:pt>
                <c:pt idx="5">
                  <c:v>Other</c:v>
                </c:pt>
              </c:strCache>
            </c:strRef>
          </c:cat>
          <c:val>
            <c:numRef>
              <c:f>'Distribution of FRT'!$F$10:$F$15</c:f>
              <c:numCache>
                <c:formatCode>General</c:formatCode>
                <c:ptCount val="6"/>
                <c:pt idx="0">
                  <c:v>113</c:v>
                </c:pt>
                <c:pt idx="1">
                  <c:v>78</c:v>
                </c:pt>
                <c:pt idx="2">
                  <c:v>51</c:v>
                </c:pt>
                <c:pt idx="3">
                  <c:v>19</c:v>
                </c:pt>
                <c:pt idx="4">
                  <c:v>16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545-42CF-8ED7-F506995A7F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23381452318461"/>
          <c:y val="5.0925925925925923E-2"/>
          <c:w val="0.84476115485564307"/>
          <c:h val="0.83364694026427233"/>
        </c:manualLayout>
      </c:layout>
      <c:barChart>
        <c:barDir val="col"/>
        <c:grouping val="percentStacked"/>
        <c:varyColors val="0"/>
        <c:ser>
          <c:idx val="0"/>
          <c:order val="0"/>
          <c:tx>
            <c:v>Unaffiliated</c:v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'Attacks by IdeologyAffiliation'!$B$10:$B$14</c:f>
              <c:strCache>
                <c:ptCount val="5"/>
                <c:pt idx="0">
                  <c:v>Separatist</c:v>
                </c:pt>
                <c:pt idx="1">
                  <c:v>Far-left</c:v>
                </c:pt>
                <c:pt idx="2">
                  <c:v>Environmental</c:v>
                </c:pt>
                <c:pt idx="3">
                  <c:v>Far-right</c:v>
                </c:pt>
                <c:pt idx="4">
                  <c:v>Islamist</c:v>
                </c:pt>
              </c:strCache>
            </c:strRef>
          </c:cat>
          <c:val>
            <c:numRef>
              <c:f>'Attacks by IdeologyAffiliation'!$C$10:$C$14</c:f>
              <c:numCache>
                <c:formatCode>General</c:formatCode>
                <c:ptCount val="5"/>
                <c:pt idx="0">
                  <c:v>659</c:v>
                </c:pt>
                <c:pt idx="1">
                  <c:v>225</c:v>
                </c:pt>
                <c:pt idx="2">
                  <c:v>43</c:v>
                </c:pt>
                <c:pt idx="3">
                  <c:v>483</c:v>
                </c:pt>
                <c:pt idx="4">
                  <c:v>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66-415F-8B66-BEFF58B71D35}"/>
            </c:ext>
          </c:extLst>
        </c:ser>
        <c:ser>
          <c:idx val="1"/>
          <c:order val="1"/>
          <c:tx>
            <c:v>Affiliated</c:v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'Attacks by IdeologyAffiliation'!$B$10:$B$14</c:f>
              <c:strCache>
                <c:ptCount val="5"/>
                <c:pt idx="0">
                  <c:v>Separatist</c:v>
                </c:pt>
                <c:pt idx="1">
                  <c:v>Far-left</c:v>
                </c:pt>
                <c:pt idx="2">
                  <c:v>Environmental</c:v>
                </c:pt>
                <c:pt idx="3">
                  <c:v>Far-right</c:v>
                </c:pt>
                <c:pt idx="4">
                  <c:v>Islamist</c:v>
                </c:pt>
              </c:strCache>
            </c:strRef>
          </c:cat>
          <c:val>
            <c:numRef>
              <c:f>'Attacks by IdeologyAffiliation'!$D$10:$D$14</c:f>
              <c:numCache>
                <c:formatCode>General</c:formatCode>
                <c:ptCount val="5"/>
                <c:pt idx="0">
                  <c:v>6778</c:v>
                </c:pt>
                <c:pt idx="1">
                  <c:v>1950</c:v>
                </c:pt>
                <c:pt idx="2">
                  <c:v>222</c:v>
                </c:pt>
                <c:pt idx="3">
                  <c:v>307</c:v>
                </c:pt>
                <c:pt idx="4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66-415F-8B66-BEFF58B71D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271870904"/>
        <c:axId val="271868608"/>
      </c:barChart>
      <c:catAx>
        <c:axId val="271870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71868608"/>
        <c:crosses val="autoZero"/>
        <c:auto val="1"/>
        <c:lblAlgn val="ctr"/>
        <c:lblOffset val="100"/>
        <c:noMultiLvlLbl val="0"/>
      </c:catAx>
      <c:valAx>
        <c:axId val="271868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OF TERRORIST</a:t>
                </a:r>
                <a:r>
                  <a:rPr lang="en-AU" sz="1200" b="1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INCIDENTS</a:t>
                </a:r>
                <a:endParaRPr lang="en-AU" sz="1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7187090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8871036744213357"/>
          <c:y val="9.9507685793924286E-2"/>
          <c:w val="0.16001902887139108"/>
          <c:h val="0.1374591717701954"/>
        </c:manualLayout>
      </c:layout>
      <c:overlay val="0"/>
      <c:spPr>
        <a:solidFill>
          <a:schemeClr val="bg1">
            <a:lumMod val="9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840411926437885E-2"/>
          <c:y val="0.23729826388888889"/>
          <c:w val="0.86934124745442487"/>
          <c:h val="0.68272265966754164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BB8-4283-BE79-29FA739E0AF8}"/>
              </c:ext>
            </c:extLst>
          </c:dPt>
          <c:dPt>
            <c:idx val="1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BB8-4283-BE79-29FA739E0AF8}"/>
              </c:ext>
            </c:extLst>
          </c:dPt>
          <c:dPt>
            <c:idx val="2"/>
            <c:bubble3D val="0"/>
            <c:spPr>
              <a:pattFill prst="wdDnDiag">
                <a:fgClr>
                  <a:schemeClr val="accent5">
                    <a:lumMod val="50000"/>
                  </a:schemeClr>
                </a:fgClr>
                <a:bgClr>
                  <a:srgbClr val="FF0000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BB8-4283-BE79-29FA739E0AF8}"/>
              </c:ext>
            </c:extLst>
          </c:dPt>
          <c:dLbls>
            <c:dLbl>
              <c:idx val="0"/>
              <c:layout>
                <c:manualLayout>
                  <c:x val="-0.19260412906790725"/>
                  <c:y val="0.150694138232720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49C2C5C-351A-49BB-A90A-4C9B1711CD02}" type="CELLRANGE">
                      <a:rPr lang="en-US" sz="140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8052841017962"/>
                      <c:h val="0.10799999999999998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ABB8-4283-BE79-29FA739E0AF8}"/>
                </c:ext>
              </c:extLst>
            </c:dLbl>
            <c:dLbl>
              <c:idx val="1"/>
              <c:layout>
                <c:manualLayout>
                  <c:x val="0.29428409734012451"/>
                  <c:y val="-0.190780227471566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E450549-B14F-4A54-8401-1F7F368C041C}" type="CELLRANGE">
                      <a:rPr lang="en-US" sz="140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804753820033957"/>
                      <c:h val="7.4444444444444438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BB8-4283-BE79-29FA739E0AF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BB8-4283-BE79-29FA739E0A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'Mass Shootings'!$G$11:$G$13</c:f>
              <c:strCache>
                <c:ptCount val="3"/>
                <c:pt idx="0">
                  <c:v>Terrorism</c:v>
                </c:pt>
                <c:pt idx="1">
                  <c:v>Not Terrorism</c:v>
                </c:pt>
                <c:pt idx="2">
                  <c:v>Possible</c:v>
                </c:pt>
              </c:strCache>
            </c:strRef>
          </c:cat>
          <c:val>
            <c:numRef>
              <c:f>'Mass Shootings'!$H$11:$H$13</c:f>
              <c:numCache>
                <c:formatCode>General</c:formatCode>
                <c:ptCount val="3"/>
                <c:pt idx="0">
                  <c:v>25</c:v>
                </c:pt>
                <c:pt idx="1">
                  <c:v>89</c:v>
                </c:pt>
                <c:pt idx="2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'Mass Shootings'!$I$11:$I$13</c15:f>
                <c15:dlblRangeCache>
                  <c:ptCount val="3"/>
                  <c:pt idx="0">
                    <c:v>22%</c:v>
                  </c:pt>
                  <c:pt idx="1">
                    <c:v>78%</c:v>
                  </c:pt>
                  <c:pt idx="2">
                    <c:v>0%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ABB8-4283-BE79-29FA739E0A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20846044499106542"/>
          <c:y val="5.5681841793587802E-2"/>
          <c:w val="0.59439728353140919"/>
          <c:h val="0.132408696435126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67619047619047E-2"/>
          <c:y val="4.8506944444444443E-2"/>
          <c:w val="0.87660555555555553"/>
          <c:h val="0.8491951388888888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'Mass Shootings'!$B$11:$B$48</c:f>
              <c:numCache>
                <c:formatCode>General</c:formatCode>
                <c:ptCount val="38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</c:numCache>
            </c:numRef>
          </c:cat>
          <c:val>
            <c:numRef>
              <c:f>'Mass Shootings'!$C$11:$C$48</c:f>
              <c:numCache>
                <c:formatCode>General</c:formatCode>
                <c:ptCount val="38"/>
                <c:pt idx="0">
                  <c:v>1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3</c:v>
                </c:pt>
                <c:pt idx="10">
                  <c:v>2</c:v>
                </c:pt>
                <c:pt idx="11">
                  <c:v>4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5</c:v>
                </c:pt>
                <c:pt idx="18">
                  <c:v>1</c:v>
                </c:pt>
                <c:pt idx="19">
                  <c:v>1</c:v>
                </c:pt>
                <c:pt idx="20">
                  <c:v>0</c:v>
                </c:pt>
                <c:pt idx="21">
                  <c:v>1</c:v>
                </c:pt>
                <c:pt idx="22">
                  <c:v>1</c:v>
                </c:pt>
                <c:pt idx="23">
                  <c:v>2</c:v>
                </c:pt>
                <c:pt idx="24">
                  <c:v>3</c:v>
                </c:pt>
                <c:pt idx="25">
                  <c:v>4</c:v>
                </c:pt>
                <c:pt idx="26">
                  <c:v>3</c:v>
                </c:pt>
                <c:pt idx="27">
                  <c:v>4</c:v>
                </c:pt>
                <c:pt idx="28">
                  <c:v>1</c:v>
                </c:pt>
                <c:pt idx="29">
                  <c:v>3</c:v>
                </c:pt>
                <c:pt idx="30">
                  <c:v>7</c:v>
                </c:pt>
                <c:pt idx="31">
                  <c:v>5</c:v>
                </c:pt>
                <c:pt idx="32">
                  <c:v>4</c:v>
                </c:pt>
                <c:pt idx="33">
                  <c:v>7</c:v>
                </c:pt>
                <c:pt idx="34">
                  <c:v>6</c:v>
                </c:pt>
                <c:pt idx="35">
                  <c:v>11</c:v>
                </c:pt>
                <c:pt idx="36">
                  <c:v>12</c:v>
                </c:pt>
                <c:pt idx="37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7A-42C5-9E0D-58B45A33D701}"/>
            </c:ext>
          </c:extLst>
        </c:ser>
        <c:ser>
          <c:idx val="1"/>
          <c:order val="1"/>
          <c:tx>
            <c:v>Terrorism</c:v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3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57A-42C5-9E0D-58B45A33D701}"/>
              </c:ext>
            </c:extLst>
          </c:dPt>
          <c:cat>
            <c:numRef>
              <c:f>'Mass Shootings'!$B$11:$B$48</c:f>
              <c:numCache>
                <c:formatCode>General</c:formatCode>
                <c:ptCount val="38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</c:numCache>
            </c:numRef>
          </c:cat>
          <c:val>
            <c:numRef>
              <c:f>'Mass Shootings'!$D$11:$D$48</c:f>
              <c:numCache>
                <c:formatCode>0</c:formatCode>
                <c:ptCount val="38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</c:v>
                </c:pt>
                <c:pt idx="28">
                  <c:v>0</c:v>
                </c:pt>
                <c:pt idx="29">
                  <c:v>1</c:v>
                </c:pt>
                <c:pt idx="30">
                  <c:v>2</c:v>
                </c:pt>
                <c:pt idx="31">
                  <c:v>0</c:v>
                </c:pt>
                <c:pt idx="32">
                  <c:v>2</c:v>
                </c:pt>
                <c:pt idx="33">
                  <c:v>5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7A-42C5-9E0D-58B45A33D7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"/>
        <c:overlap val="100"/>
        <c:axId val="526620560"/>
        <c:axId val="526616624"/>
      </c:barChart>
      <c:catAx>
        <c:axId val="52662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6616624"/>
        <c:crosses val="autoZero"/>
        <c:auto val="1"/>
        <c:lblAlgn val="ctr"/>
        <c:lblOffset val="100"/>
        <c:tickLblSkip val="5"/>
        <c:noMultiLvlLbl val="0"/>
      </c:catAx>
      <c:valAx>
        <c:axId val="526616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</a:t>
                </a:r>
                <a:r>
                  <a:rPr lang="en-AU" sz="1200" b="1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SHOOTINGS</a:t>
                </a:r>
                <a:endParaRPr lang="en-AU" sz="1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256492595684191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662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14076806932358"/>
          <c:y val="3.6943734982517178E-2"/>
          <c:w val="0.79470735353491595"/>
          <c:h val="0.87113451055304481"/>
        </c:manualLayout>
      </c:layout>
      <c:lineChart>
        <c:grouping val="standard"/>
        <c:varyColors val="0"/>
        <c:ser>
          <c:idx val="0"/>
          <c:order val="0"/>
          <c:tx>
            <c:strRef>
              <c:f>'Political Violence'!$C$9</c:f>
              <c:strCache>
                <c:ptCount val="1"/>
                <c:pt idx="0">
                  <c:v>Democrats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'Political Violence'!$B$10:$B$14</c:f>
              <c:numCache>
                <c:formatCode>m/d/yyyy</c:formatCode>
                <c:ptCount val="5"/>
                <c:pt idx="0">
                  <c:v>43040</c:v>
                </c:pt>
                <c:pt idx="1">
                  <c:v>43374</c:v>
                </c:pt>
                <c:pt idx="2">
                  <c:v>43800</c:v>
                </c:pt>
                <c:pt idx="3">
                  <c:v>43983</c:v>
                </c:pt>
                <c:pt idx="4">
                  <c:v>44075</c:v>
                </c:pt>
              </c:numCache>
            </c:numRef>
          </c:cat>
          <c:val>
            <c:numRef>
              <c:f>'Political Violence'!$C$10:$C$14</c:f>
              <c:numCache>
                <c:formatCode>0%</c:formatCode>
                <c:ptCount val="5"/>
                <c:pt idx="0">
                  <c:v>0.08</c:v>
                </c:pt>
                <c:pt idx="1">
                  <c:v>0.13</c:v>
                </c:pt>
                <c:pt idx="2">
                  <c:v>0.16</c:v>
                </c:pt>
                <c:pt idx="3">
                  <c:v>0.39</c:v>
                </c:pt>
                <c:pt idx="4">
                  <c:v>0.33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60-484C-BF02-B3148D8AD071}"/>
            </c:ext>
          </c:extLst>
        </c:ser>
        <c:ser>
          <c:idx val="1"/>
          <c:order val="1"/>
          <c:tx>
            <c:strRef>
              <c:f>'Political Violence'!$D$9</c:f>
              <c:strCache>
                <c:ptCount val="1"/>
                <c:pt idx="0">
                  <c:v>Republicans</c:v>
                </c:pt>
              </c:strCache>
            </c:strRef>
          </c:tx>
          <c:spPr>
            <a:ln w="2222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cat>
            <c:numRef>
              <c:f>'Political Violence'!$B$10:$B$14</c:f>
              <c:numCache>
                <c:formatCode>m/d/yyyy</c:formatCode>
                <c:ptCount val="5"/>
                <c:pt idx="0">
                  <c:v>43040</c:v>
                </c:pt>
                <c:pt idx="1">
                  <c:v>43374</c:v>
                </c:pt>
                <c:pt idx="2">
                  <c:v>43800</c:v>
                </c:pt>
                <c:pt idx="3">
                  <c:v>43983</c:v>
                </c:pt>
                <c:pt idx="4">
                  <c:v>44075</c:v>
                </c:pt>
              </c:numCache>
            </c:numRef>
          </c:cat>
          <c:val>
            <c:numRef>
              <c:f>'Political Violence'!$D$10:$D$14</c:f>
              <c:numCache>
                <c:formatCode>0%</c:formatCode>
                <c:ptCount val="5"/>
                <c:pt idx="0">
                  <c:v>0.08</c:v>
                </c:pt>
                <c:pt idx="1">
                  <c:v>0.11</c:v>
                </c:pt>
                <c:pt idx="2">
                  <c:v>0.15</c:v>
                </c:pt>
                <c:pt idx="3">
                  <c:v>0.3</c:v>
                </c:pt>
                <c:pt idx="4">
                  <c:v>0.36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760-484C-BF02-B3148D8AD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5366232"/>
        <c:axId val="665366560"/>
      </c:lineChart>
      <c:dateAx>
        <c:axId val="665366232"/>
        <c:scaling>
          <c:orientation val="minMax"/>
        </c:scaling>
        <c:delete val="0"/>
        <c:axPos val="b"/>
        <c:numFmt formatCode="mmmm\ 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65366560"/>
        <c:crosses val="autoZero"/>
        <c:auto val="1"/>
        <c:lblOffset val="100"/>
        <c:baseTimeUnit val="months"/>
        <c:majorUnit val="6"/>
        <c:majorTimeUnit val="months"/>
      </c:dateAx>
      <c:valAx>
        <c:axId val="665366560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RESPONDENTS</a:t>
                </a:r>
              </a:p>
            </c:rich>
          </c:tx>
          <c:layout>
            <c:manualLayout>
              <c:xMode val="edge"/>
              <c:yMode val="edge"/>
              <c:x val="2.3181124662587951E-2"/>
              <c:y val="0.280401756422550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653662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150703177028242"/>
          <c:y val="6.0033437121339947E-2"/>
          <c:w val="0.44189642339483681"/>
          <c:h val="6.2917268477534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89144965806632"/>
          <c:y val="9.5952023988005994E-2"/>
          <c:w val="0.81247672720925246"/>
          <c:h val="0.76539776037402929"/>
        </c:manualLayout>
      </c:layout>
      <c:lineChart>
        <c:grouping val="standard"/>
        <c:varyColors val="0"/>
        <c:ser>
          <c:idx val="1"/>
          <c:order val="0"/>
          <c:tx>
            <c:v>US</c:v>
          </c:tx>
          <c:spPr>
            <a:ln w="317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Internet!$C$15:$C$35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Internet!$F$15:$F$35</c:f>
              <c:numCache>
                <c:formatCode>General</c:formatCode>
                <c:ptCount val="21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120.20067</c:v>
                </c:pt>
                <c:pt idx="6">
                  <c:v>120.20067</c:v>
                </c:pt>
                <c:pt idx="7">
                  <c:v>120.20067</c:v>
                </c:pt>
                <c:pt idx="8">
                  <c:v>120.20067</c:v>
                </c:pt>
                <c:pt idx="9">
                  <c:v>120.20067</c:v>
                </c:pt>
                <c:pt idx="10">
                  <c:v>120.20067</c:v>
                </c:pt>
                <c:pt idx="11">
                  <c:v>120.20067</c:v>
                </c:pt>
                <c:pt idx="12">
                  <c:v>120.20067</c:v>
                </c:pt>
                <c:pt idx="13">
                  <c:v>120.20067</c:v>
                </c:pt>
                <c:pt idx="14">
                  <c:v>120.20067</c:v>
                </c:pt>
                <c:pt idx="15">
                  <c:v>120.20067</c:v>
                </c:pt>
                <c:pt idx="16">
                  <c:v>120.60201000000001</c:v>
                </c:pt>
                <c:pt idx="17">
                  <c:v>120.60201000000001</c:v>
                </c:pt>
                <c:pt idx="18">
                  <c:v>120.60201000000001</c:v>
                </c:pt>
                <c:pt idx="19">
                  <c:v>120.60201000000001</c:v>
                </c:pt>
                <c:pt idx="20">
                  <c:v>120.60201000000001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DF-48B5-A5E4-1160A880F9A6}"/>
            </c:ext>
          </c:extLst>
        </c:ser>
        <c:ser>
          <c:idx val="2"/>
          <c:order val="1"/>
          <c:tx>
            <c:v>Advanced IMF Economies (excl. US)</c:v>
          </c:tx>
          <c:spPr>
            <a:ln w="31750" cap="rnd">
              <a:solidFill>
                <a:srgbClr val="FF9900"/>
              </a:solidFill>
              <a:round/>
            </a:ln>
            <a:effectLst/>
          </c:spPr>
          <c:marker>
            <c:symbol val="none"/>
          </c:marker>
          <c:cat>
            <c:numRef>
              <c:f>Internet!$C$15:$C$35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Internet!$G$15:$G$35</c:f>
              <c:numCache>
                <c:formatCode>General</c:formatCode>
                <c:ptCount val="21"/>
                <c:pt idx="0">
                  <c:v>99.994900000000001</c:v>
                </c:pt>
                <c:pt idx="1">
                  <c:v>99.994900000000001</c:v>
                </c:pt>
                <c:pt idx="2">
                  <c:v>99.994900000000001</c:v>
                </c:pt>
                <c:pt idx="3">
                  <c:v>100</c:v>
                </c:pt>
                <c:pt idx="4">
                  <c:v>100.049296</c:v>
                </c:pt>
                <c:pt idx="5">
                  <c:v>100.073094</c:v>
                </c:pt>
                <c:pt idx="6">
                  <c:v>100.052696</c:v>
                </c:pt>
                <c:pt idx="7">
                  <c:v>100.047596</c:v>
                </c:pt>
                <c:pt idx="8">
                  <c:v>99.988101</c:v>
                </c:pt>
                <c:pt idx="9">
                  <c:v>100.064595</c:v>
                </c:pt>
                <c:pt idx="10">
                  <c:v>101.412593</c:v>
                </c:pt>
                <c:pt idx="11">
                  <c:v>100.14618900000001</c:v>
                </c:pt>
                <c:pt idx="12">
                  <c:v>100.358673</c:v>
                </c:pt>
                <c:pt idx="13">
                  <c:v>101.410893</c:v>
                </c:pt>
                <c:pt idx="14">
                  <c:v>101.502686</c:v>
                </c:pt>
                <c:pt idx="15">
                  <c:v>102.060243</c:v>
                </c:pt>
                <c:pt idx="16">
                  <c:v>102.060243</c:v>
                </c:pt>
                <c:pt idx="17">
                  <c:v>102.112939</c:v>
                </c:pt>
                <c:pt idx="18">
                  <c:v>102.267628</c:v>
                </c:pt>
                <c:pt idx="19">
                  <c:v>104.071191</c:v>
                </c:pt>
                <c:pt idx="20">
                  <c:v>104.059291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DF-48B5-A5E4-1160A880F9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8754808"/>
        <c:axId val="898748248"/>
      </c:lineChart>
      <c:catAx>
        <c:axId val="898754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98748248"/>
        <c:crosses val="autoZero"/>
        <c:auto val="1"/>
        <c:lblAlgn val="ctr"/>
        <c:lblOffset val="100"/>
        <c:tickLblSkip val="2"/>
        <c:noMultiLvlLbl val="0"/>
      </c:catAx>
      <c:valAx>
        <c:axId val="898748248"/>
        <c:scaling>
          <c:orientation val="minMax"/>
          <c:max val="140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9875480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0762499428305"/>
          <c:y val="1.8741193730662523E-2"/>
          <c:w val="0.8302918646338493"/>
          <c:h val="0.82712705736932346"/>
        </c:manualLayout>
      </c:layout>
      <c:lineChart>
        <c:grouping val="standard"/>
        <c:varyColors val="0"/>
        <c:ser>
          <c:idx val="1"/>
          <c:order val="0"/>
          <c:tx>
            <c:v>US</c:v>
          </c:tx>
          <c:spPr>
            <a:ln w="317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'Law and Order'!$C$14:$C$34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'Law and Order'!$D$14:$D$34</c:f>
              <c:numCache>
                <c:formatCode>General</c:formatCode>
                <c:ptCount val="21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93</c:v>
                </c:pt>
                <c:pt idx="5">
                  <c:v>83</c:v>
                </c:pt>
                <c:pt idx="6">
                  <c:v>83</c:v>
                </c:pt>
                <c:pt idx="7">
                  <c:v>83</c:v>
                </c:pt>
                <c:pt idx="8">
                  <c:v>83</c:v>
                </c:pt>
                <c:pt idx="9">
                  <c:v>78</c:v>
                </c:pt>
                <c:pt idx="10">
                  <c:v>83</c:v>
                </c:pt>
                <c:pt idx="11">
                  <c:v>83</c:v>
                </c:pt>
                <c:pt idx="12">
                  <c:v>83</c:v>
                </c:pt>
                <c:pt idx="13">
                  <c:v>83</c:v>
                </c:pt>
                <c:pt idx="14">
                  <c:v>83</c:v>
                </c:pt>
                <c:pt idx="15">
                  <c:v>83</c:v>
                </c:pt>
                <c:pt idx="16">
                  <c:v>83</c:v>
                </c:pt>
                <c:pt idx="17">
                  <c:v>83</c:v>
                </c:pt>
                <c:pt idx="18">
                  <c:v>83</c:v>
                </c:pt>
                <c:pt idx="19">
                  <c:v>83</c:v>
                </c:pt>
                <c:pt idx="20">
                  <c:v>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CA-4A37-866E-65860537F2B9}"/>
            </c:ext>
          </c:extLst>
        </c:ser>
        <c:ser>
          <c:idx val="2"/>
          <c:order val="1"/>
          <c:tx>
            <c:v>Advanced IMF Economies (excl. US)</c:v>
          </c:tx>
          <c:spPr>
            <a:ln w="31750" cap="rnd">
              <a:solidFill>
                <a:srgbClr val="FF9900"/>
              </a:solidFill>
              <a:round/>
            </a:ln>
            <a:effectLst/>
          </c:spPr>
          <c:marker>
            <c:symbol val="none"/>
          </c:marker>
          <c:cat>
            <c:numRef>
              <c:f>'Law and Order'!$C$14:$C$34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'Law and Order'!$E$14:$E$34</c:f>
              <c:numCache>
                <c:formatCode>General</c:formatCode>
                <c:ptCount val="21"/>
                <c:pt idx="0">
                  <c:v>104.77742000000001</c:v>
                </c:pt>
                <c:pt idx="1">
                  <c:v>103.22114000000001</c:v>
                </c:pt>
                <c:pt idx="2">
                  <c:v>101.08578</c:v>
                </c:pt>
                <c:pt idx="3">
                  <c:v>100</c:v>
                </c:pt>
                <c:pt idx="4">
                  <c:v>98.226569999999995</c:v>
                </c:pt>
                <c:pt idx="5">
                  <c:v>97.937020000000004</c:v>
                </c:pt>
                <c:pt idx="6">
                  <c:v>99.710459999999998</c:v>
                </c:pt>
                <c:pt idx="7">
                  <c:v>100.65147</c:v>
                </c:pt>
                <c:pt idx="8">
                  <c:v>100.57908</c:v>
                </c:pt>
                <c:pt idx="9">
                  <c:v>100.68765999999999</c:v>
                </c:pt>
                <c:pt idx="10">
                  <c:v>100.94101000000001</c:v>
                </c:pt>
                <c:pt idx="11">
                  <c:v>100.14476999999999</c:v>
                </c:pt>
                <c:pt idx="12">
                  <c:v>99.420919999999995</c:v>
                </c:pt>
                <c:pt idx="13">
                  <c:v>99.022800000000004</c:v>
                </c:pt>
                <c:pt idx="14">
                  <c:v>98.588489999999993</c:v>
                </c:pt>
                <c:pt idx="15">
                  <c:v>98.769450000000006</c:v>
                </c:pt>
                <c:pt idx="16">
                  <c:v>98.697069999999997</c:v>
                </c:pt>
                <c:pt idx="17">
                  <c:v>98.26276</c:v>
                </c:pt>
                <c:pt idx="18">
                  <c:v>98.26276</c:v>
                </c:pt>
                <c:pt idx="19">
                  <c:v>97.937020000000004</c:v>
                </c:pt>
                <c:pt idx="20">
                  <c:v>97.937020000000004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CA-4A37-866E-65860537F2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8754808"/>
        <c:axId val="898748248"/>
      </c:lineChart>
      <c:catAx>
        <c:axId val="898754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98748248"/>
        <c:crosses val="autoZero"/>
        <c:auto val="1"/>
        <c:lblAlgn val="ctr"/>
        <c:lblOffset val="100"/>
        <c:tickLblSkip val="2"/>
        <c:noMultiLvlLbl val="0"/>
      </c:catAx>
      <c:valAx>
        <c:axId val="898748248"/>
        <c:scaling>
          <c:orientation val="minMax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98754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676341086255543"/>
          <c:y val="0.64771601420867253"/>
          <c:w val="0.42534485863745736"/>
          <c:h val="0.18351380875632417"/>
        </c:manualLayout>
      </c:layout>
      <c:overlay val="0"/>
      <c:spPr>
        <a:solidFill>
          <a:schemeClr val="bg1">
            <a:lumMod val="9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328338147675679E-2"/>
          <c:y val="3.8698318215965977E-2"/>
          <c:w val="0.86992399693055122"/>
          <c:h val="0.85978626401176916"/>
        </c:manualLayout>
      </c:layout>
      <c:lineChart>
        <c:grouping val="standar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Active in 2002</c:v>
                </c:pt>
              </c:strCache>
            </c:strRef>
          </c:tx>
          <c:spPr>
            <a:ln w="25400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2.7952474630378045E-3"/>
                  <c:y val="-1.407211571489672E-2"/>
                </c:manualLayout>
              </c:layout>
              <c:tx>
                <c:rich>
                  <a:bodyPr/>
                  <a:lstStyle/>
                  <a:p>
                    <a:r>
                      <a:rPr lang="en-US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Active in 2002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15-459E-A04E-29A27803BF3A}"/>
                </c:ext>
              </c:extLst>
            </c:dLbl>
            <c:dLbl>
              <c:idx val="17"/>
              <c:layout>
                <c:manualLayout>
                  <c:x val="-5.3904672660212712E-2"/>
                  <c:y val="4.123895935875031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Still Active in 20</a:t>
                    </a:r>
                    <a:fld id="{E961B430-92EE-4C1E-88ED-F62194B36EE4}" type="VALUE">
                      <a:rPr lang="en-US" smtClean="0"/>
                      <a:pPr/>
                      <a:t>[VALUE]</a:t>
                    </a:fld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815-459E-A04E-29A27803BF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Sheet3!$C$3:$T$3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Sheet3!$C$1:$T$1</c:f>
              <c:numCache>
                <c:formatCode>General</c:formatCode>
                <c:ptCount val="18"/>
                <c:pt idx="0">
                  <c:v>104</c:v>
                </c:pt>
                <c:pt idx="1">
                  <c:v>47</c:v>
                </c:pt>
                <c:pt idx="2">
                  <c:v>39</c:v>
                </c:pt>
                <c:pt idx="3">
                  <c:v>40</c:v>
                </c:pt>
                <c:pt idx="4">
                  <c:v>31</c:v>
                </c:pt>
                <c:pt idx="5">
                  <c:v>31</c:v>
                </c:pt>
                <c:pt idx="6">
                  <c:v>40</c:v>
                </c:pt>
                <c:pt idx="7">
                  <c:v>34</c:v>
                </c:pt>
                <c:pt idx="8">
                  <c:v>27</c:v>
                </c:pt>
                <c:pt idx="9">
                  <c:v>31</c:v>
                </c:pt>
                <c:pt idx="10">
                  <c:v>26</c:v>
                </c:pt>
                <c:pt idx="11">
                  <c:v>29</c:v>
                </c:pt>
                <c:pt idx="12">
                  <c:v>26</c:v>
                </c:pt>
                <c:pt idx="13">
                  <c:v>26</c:v>
                </c:pt>
                <c:pt idx="14">
                  <c:v>20</c:v>
                </c:pt>
                <c:pt idx="15">
                  <c:v>25</c:v>
                </c:pt>
                <c:pt idx="16">
                  <c:v>22</c:v>
                </c:pt>
                <c:pt idx="17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815-459E-A04E-29A27803B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20303096"/>
        <c:axId val="1020298504"/>
      </c:lineChart>
      <c:catAx>
        <c:axId val="1020303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20298504"/>
        <c:crosses val="autoZero"/>
        <c:auto val="1"/>
        <c:lblAlgn val="ctr"/>
        <c:lblOffset val="100"/>
        <c:tickLblSkip val="2"/>
        <c:noMultiLvlLbl val="0"/>
      </c:catAx>
      <c:valAx>
        <c:axId val="1020298504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TERRORIST</a:t>
                </a:r>
                <a:r>
                  <a:rPr lang="en-AU" sz="1200" b="1" baseline="0">
                    <a:latin typeface="Arial" panose="020B0604020202020204" pitchFamily="34" charset="0"/>
                    <a:cs typeface="Arial" panose="020B0604020202020204" pitchFamily="34" charset="0"/>
                  </a:rPr>
                  <a:t> GROUPS</a:t>
                </a:r>
                <a:endParaRPr lang="en-AU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20303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517442406610509E-2"/>
          <c:y val="4.8888888888888891E-2"/>
          <c:w val="0.88840256870683987"/>
          <c:h val="0.798118926409366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6826516363919811E-3"/>
                  <c:y val="6.26398210290827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6B5-4D7C-B62F-AA9F065E83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'Decrease in Deaths'!$C$10:$C$19</c:f>
              <c:strCache>
                <c:ptCount val="10"/>
                <c:pt idx="0">
                  <c:v>Afghanistan</c:v>
                </c:pt>
                <c:pt idx="1">
                  <c:v>Nigeria</c:v>
                </c:pt>
                <c:pt idx="2">
                  <c:v>Iraq</c:v>
                </c:pt>
                <c:pt idx="3">
                  <c:v>Syria</c:v>
                </c:pt>
                <c:pt idx="4">
                  <c:v>Pakistan</c:v>
                </c:pt>
                <c:pt idx="5">
                  <c:v>Libya</c:v>
                </c:pt>
                <c:pt idx="6">
                  <c:v>Central African Republic</c:v>
                </c:pt>
                <c:pt idx="7">
                  <c:v>Somalia</c:v>
                </c:pt>
                <c:pt idx="8">
                  <c:v>India</c:v>
                </c:pt>
                <c:pt idx="9">
                  <c:v>South Sudan</c:v>
                </c:pt>
              </c:strCache>
            </c:strRef>
          </c:cat>
          <c:val>
            <c:numRef>
              <c:f>'Decrease in Deaths'!$F$10:$F$19</c:f>
              <c:numCache>
                <c:formatCode>_-* #,##0_-;\-* #,##0_-;_-* "-"??_-;_-@_-</c:formatCode>
                <c:ptCount val="10"/>
                <c:pt idx="0">
                  <c:v>-1654</c:v>
                </c:pt>
                <c:pt idx="1">
                  <c:v>-798</c:v>
                </c:pt>
                <c:pt idx="2">
                  <c:v>-490</c:v>
                </c:pt>
                <c:pt idx="3">
                  <c:v>-401</c:v>
                </c:pt>
                <c:pt idx="4">
                  <c:v>-243</c:v>
                </c:pt>
                <c:pt idx="5">
                  <c:v>-148</c:v>
                </c:pt>
                <c:pt idx="6">
                  <c:v>-102</c:v>
                </c:pt>
                <c:pt idx="7">
                  <c:v>-77</c:v>
                </c:pt>
                <c:pt idx="8">
                  <c:v>-75</c:v>
                </c:pt>
                <c:pt idx="9">
                  <c:v>-54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B5-4D7C-B62F-AA9F065E83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-27"/>
        <c:axId val="658198184"/>
        <c:axId val="658192936"/>
      </c:barChart>
      <c:catAx>
        <c:axId val="658198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8192936"/>
        <c:crosses val="autoZero"/>
        <c:auto val="1"/>
        <c:lblAlgn val="ctr"/>
        <c:lblOffset val="100"/>
        <c:noMultiLvlLbl val="0"/>
      </c:catAx>
      <c:valAx>
        <c:axId val="658192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400" b="1">
                    <a:solidFill>
                      <a:schemeClr val="tx1"/>
                    </a:solidFill>
                  </a:rPr>
                  <a:t>CHANGE IN DEATHS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8198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AU" sz="1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 OF WORLD ( r = 0.67)</a:t>
            </a:r>
          </a:p>
        </c:rich>
      </c:tx>
      <c:layout>
        <c:manualLayout>
          <c:xMode val="edge"/>
          <c:yMode val="edge"/>
          <c:x val="0.33242067901234568"/>
          <c:y val="2.74382716049382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768364197530863"/>
          <c:y val="0.10182716049382716"/>
          <c:w val="0.77699197530864195"/>
          <c:h val="0.77193086419753087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>
                  <a:alpha val="30000"/>
                </a:srgbClr>
              </a:solidFill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rgbClr val="00206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'Group Grievances'!$B$3:$B$1402</c:f>
              <c:numCache>
                <c:formatCode>General</c:formatCode>
                <c:ptCount val="1400"/>
                <c:pt idx="0">
                  <c:v>10</c:v>
                </c:pt>
                <c:pt idx="1">
                  <c:v>10</c:v>
                </c:pt>
                <c:pt idx="2">
                  <c:v>9.9420000000000002</c:v>
                </c:pt>
                <c:pt idx="3">
                  <c:v>9.7460000000000004</c:v>
                </c:pt>
                <c:pt idx="4">
                  <c:v>9.6029999999999998</c:v>
                </c:pt>
                <c:pt idx="5">
                  <c:v>9.5529999999999902</c:v>
                </c:pt>
                <c:pt idx="6">
                  <c:v>9.4039999999999999</c:v>
                </c:pt>
                <c:pt idx="7">
                  <c:v>9.4029999999999898</c:v>
                </c:pt>
                <c:pt idx="8">
                  <c:v>9.391</c:v>
                </c:pt>
                <c:pt idx="9">
                  <c:v>9.2750000000000004</c:v>
                </c:pt>
                <c:pt idx="10">
                  <c:v>9.2409999999999997</c:v>
                </c:pt>
                <c:pt idx="11">
                  <c:v>9.2210000000000001</c:v>
                </c:pt>
                <c:pt idx="12">
                  <c:v>9.2010000000000005</c:v>
                </c:pt>
                <c:pt idx="13">
                  <c:v>9.1829999999999998</c:v>
                </c:pt>
                <c:pt idx="14">
                  <c:v>9.1129999999999995</c:v>
                </c:pt>
                <c:pt idx="15">
                  <c:v>9.0109999999999992</c:v>
                </c:pt>
                <c:pt idx="16">
                  <c:v>9</c:v>
                </c:pt>
                <c:pt idx="17">
                  <c:v>8.9719999999999995</c:v>
                </c:pt>
                <c:pt idx="18">
                  <c:v>8.9079999999999995</c:v>
                </c:pt>
                <c:pt idx="19">
                  <c:v>8.8940000000000001</c:v>
                </c:pt>
                <c:pt idx="20">
                  <c:v>8.843</c:v>
                </c:pt>
                <c:pt idx="21">
                  <c:v>8.6679999999999993</c:v>
                </c:pt>
                <c:pt idx="22">
                  <c:v>8.6609999999999996</c:v>
                </c:pt>
                <c:pt idx="23">
                  <c:v>8.66</c:v>
                </c:pt>
                <c:pt idx="24">
                  <c:v>8.5969999999999995</c:v>
                </c:pt>
                <c:pt idx="25">
                  <c:v>8.5969999999999995</c:v>
                </c:pt>
                <c:pt idx="26">
                  <c:v>8.5879999999999992</c:v>
                </c:pt>
                <c:pt idx="27">
                  <c:v>8.56299999999999</c:v>
                </c:pt>
                <c:pt idx="28">
                  <c:v>8.5039999999999996</c:v>
                </c:pt>
                <c:pt idx="29">
                  <c:v>8.4369999999999994</c:v>
                </c:pt>
                <c:pt idx="30">
                  <c:v>8.3659999999999997</c:v>
                </c:pt>
                <c:pt idx="31">
                  <c:v>8.3149999999999995</c:v>
                </c:pt>
                <c:pt idx="32">
                  <c:v>8.2870000000000008</c:v>
                </c:pt>
                <c:pt idx="33">
                  <c:v>8.1809999999999992</c:v>
                </c:pt>
                <c:pt idx="34">
                  <c:v>8.1709999999999994</c:v>
                </c:pt>
                <c:pt idx="35">
                  <c:v>8.1349999999999998</c:v>
                </c:pt>
                <c:pt idx="36">
                  <c:v>8.11</c:v>
                </c:pt>
                <c:pt idx="37">
                  <c:v>8.0519999999999996</c:v>
                </c:pt>
                <c:pt idx="38">
                  <c:v>8.0519999999999996</c:v>
                </c:pt>
                <c:pt idx="39">
                  <c:v>8.02</c:v>
                </c:pt>
                <c:pt idx="40">
                  <c:v>8.0169999999999995</c:v>
                </c:pt>
                <c:pt idx="41">
                  <c:v>8.0060000000000002</c:v>
                </c:pt>
                <c:pt idx="42">
                  <c:v>7.8889999999999896</c:v>
                </c:pt>
                <c:pt idx="43">
                  <c:v>7.8460000000000001</c:v>
                </c:pt>
                <c:pt idx="44">
                  <c:v>7.8010000000000002</c:v>
                </c:pt>
                <c:pt idx="45">
                  <c:v>7.8</c:v>
                </c:pt>
                <c:pt idx="46">
                  <c:v>7.7960000000000003</c:v>
                </c:pt>
                <c:pt idx="47">
                  <c:v>7.7709999999999999</c:v>
                </c:pt>
                <c:pt idx="48">
                  <c:v>7.7169999999999996</c:v>
                </c:pt>
                <c:pt idx="49">
                  <c:v>7.6529999999999996</c:v>
                </c:pt>
                <c:pt idx="50">
                  <c:v>7.6459999999999999</c:v>
                </c:pt>
                <c:pt idx="51">
                  <c:v>7.5679999999999996</c:v>
                </c:pt>
                <c:pt idx="52">
                  <c:v>7.5339999999999998</c:v>
                </c:pt>
                <c:pt idx="53">
                  <c:v>7.5309999999999997</c:v>
                </c:pt>
                <c:pt idx="54">
                  <c:v>7.52</c:v>
                </c:pt>
                <c:pt idx="55">
                  <c:v>7.5179999999999998</c:v>
                </c:pt>
                <c:pt idx="56">
                  <c:v>7.5149999999999997</c:v>
                </c:pt>
                <c:pt idx="57">
                  <c:v>7.5129999999999999</c:v>
                </c:pt>
                <c:pt idx="58">
                  <c:v>7.4969999999999999</c:v>
                </c:pt>
                <c:pt idx="59">
                  <c:v>7.4850000000000003</c:v>
                </c:pt>
                <c:pt idx="60">
                  <c:v>7.4749999999999996</c:v>
                </c:pt>
                <c:pt idx="61">
                  <c:v>7.4459999999999997</c:v>
                </c:pt>
                <c:pt idx="62">
                  <c:v>7.4359999999999999</c:v>
                </c:pt>
                <c:pt idx="63">
                  <c:v>7.3449999999999998</c:v>
                </c:pt>
                <c:pt idx="64">
                  <c:v>7.343</c:v>
                </c:pt>
                <c:pt idx="65">
                  <c:v>7.2589999999999897</c:v>
                </c:pt>
                <c:pt idx="66">
                  <c:v>7.2539999999999996</c:v>
                </c:pt>
                <c:pt idx="67">
                  <c:v>7.2320000000000002</c:v>
                </c:pt>
                <c:pt idx="68">
                  <c:v>7.181</c:v>
                </c:pt>
                <c:pt idx="69">
                  <c:v>7.17</c:v>
                </c:pt>
                <c:pt idx="70">
                  <c:v>7.1369999999999996</c:v>
                </c:pt>
                <c:pt idx="71">
                  <c:v>7.11</c:v>
                </c:pt>
                <c:pt idx="72">
                  <c:v>7.1059999999999999</c:v>
                </c:pt>
                <c:pt idx="73">
                  <c:v>7.1050000000000004</c:v>
                </c:pt>
                <c:pt idx="74">
                  <c:v>7.08</c:v>
                </c:pt>
                <c:pt idx="75">
                  <c:v>7.0779999999999896</c:v>
                </c:pt>
                <c:pt idx="76">
                  <c:v>7.07</c:v>
                </c:pt>
                <c:pt idx="77">
                  <c:v>7.0549999999999997</c:v>
                </c:pt>
                <c:pt idx="78">
                  <c:v>7.0389999999999997</c:v>
                </c:pt>
                <c:pt idx="79">
                  <c:v>7.0359999999999996</c:v>
                </c:pt>
                <c:pt idx="80">
                  <c:v>7.0309999999999997</c:v>
                </c:pt>
                <c:pt idx="81">
                  <c:v>7.02</c:v>
                </c:pt>
                <c:pt idx="82">
                  <c:v>7.0060000000000002</c:v>
                </c:pt>
                <c:pt idx="83">
                  <c:v>6.9870000000000001</c:v>
                </c:pt>
                <c:pt idx="84">
                  <c:v>6.9779999999999998</c:v>
                </c:pt>
                <c:pt idx="85">
                  <c:v>6.9720000000000004</c:v>
                </c:pt>
                <c:pt idx="86">
                  <c:v>6.9420000000000002</c:v>
                </c:pt>
                <c:pt idx="87">
                  <c:v>6.9379999999999997</c:v>
                </c:pt>
                <c:pt idx="88">
                  <c:v>6.9239999999999897</c:v>
                </c:pt>
                <c:pt idx="89">
                  <c:v>6.9239999999999897</c:v>
                </c:pt>
                <c:pt idx="90">
                  <c:v>6.8629999999999898</c:v>
                </c:pt>
                <c:pt idx="91">
                  <c:v>6.8339999999999996</c:v>
                </c:pt>
                <c:pt idx="92">
                  <c:v>6.8310000000000004</c:v>
                </c:pt>
                <c:pt idx="93">
                  <c:v>6.8129999999999997</c:v>
                </c:pt>
                <c:pt idx="94">
                  <c:v>6.7989999999999897</c:v>
                </c:pt>
                <c:pt idx="95">
                  <c:v>6.7939999999999996</c:v>
                </c:pt>
                <c:pt idx="96">
                  <c:v>6.7939999999999996</c:v>
                </c:pt>
                <c:pt idx="97">
                  <c:v>6.7939999999999996</c:v>
                </c:pt>
                <c:pt idx="98">
                  <c:v>6.782</c:v>
                </c:pt>
                <c:pt idx="99">
                  <c:v>6.7759999999999998</c:v>
                </c:pt>
                <c:pt idx="100">
                  <c:v>6.7670000000000003</c:v>
                </c:pt>
                <c:pt idx="101">
                  <c:v>6.766</c:v>
                </c:pt>
                <c:pt idx="102">
                  <c:v>6.7560000000000002</c:v>
                </c:pt>
                <c:pt idx="103">
                  <c:v>6.7460000000000004</c:v>
                </c:pt>
                <c:pt idx="104">
                  <c:v>6.7450000000000001</c:v>
                </c:pt>
                <c:pt idx="105">
                  <c:v>6.7220000000000004</c:v>
                </c:pt>
                <c:pt idx="106">
                  <c:v>6.7189999999999896</c:v>
                </c:pt>
                <c:pt idx="107">
                  <c:v>6.718</c:v>
                </c:pt>
                <c:pt idx="108">
                  <c:v>6.6829999999999998</c:v>
                </c:pt>
                <c:pt idx="109">
                  <c:v>6.6589999999999998</c:v>
                </c:pt>
                <c:pt idx="110">
                  <c:v>6.657</c:v>
                </c:pt>
                <c:pt idx="111">
                  <c:v>6.6529999999999996</c:v>
                </c:pt>
                <c:pt idx="112">
                  <c:v>6.6479999999999997</c:v>
                </c:pt>
                <c:pt idx="113">
                  <c:v>6.6260000000000003</c:v>
                </c:pt>
                <c:pt idx="114">
                  <c:v>6.625</c:v>
                </c:pt>
                <c:pt idx="115">
                  <c:v>6.6239999999999997</c:v>
                </c:pt>
                <c:pt idx="116">
                  <c:v>6.6219999999999999</c:v>
                </c:pt>
                <c:pt idx="117">
                  <c:v>6.62</c:v>
                </c:pt>
                <c:pt idx="118">
                  <c:v>6.6150000000000002</c:v>
                </c:pt>
                <c:pt idx="119">
                  <c:v>6.6120000000000001</c:v>
                </c:pt>
                <c:pt idx="120">
                  <c:v>6.5979999999999999</c:v>
                </c:pt>
                <c:pt idx="121">
                  <c:v>6.5910000000000002</c:v>
                </c:pt>
                <c:pt idx="122">
                  <c:v>6.5889999999999898</c:v>
                </c:pt>
                <c:pt idx="123">
                  <c:v>6.5829999999999904</c:v>
                </c:pt>
                <c:pt idx="124">
                  <c:v>6.5810000000000004</c:v>
                </c:pt>
                <c:pt idx="125">
                  <c:v>6.5590000000000002</c:v>
                </c:pt>
                <c:pt idx="126">
                  <c:v>6.5379999999999896</c:v>
                </c:pt>
                <c:pt idx="127">
                  <c:v>6.5329999999999897</c:v>
                </c:pt>
                <c:pt idx="128">
                  <c:v>6.5229999999999997</c:v>
                </c:pt>
                <c:pt idx="129">
                  <c:v>6.5220000000000002</c:v>
                </c:pt>
                <c:pt idx="130">
                  <c:v>6.5089999999999897</c:v>
                </c:pt>
                <c:pt idx="131">
                  <c:v>6.5010000000000003</c:v>
                </c:pt>
                <c:pt idx="132">
                  <c:v>6.4979999999999896</c:v>
                </c:pt>
                <c:pt idx="133">
                  <c:v>6.4879999999999898</c:v>
                </c:pt>
                <c:pt idx="134">
                  <c:v>6.4689999999999896</c:v>
                </c:pt>
                <c:pt idx="135">
                  <c:v>6.468</c:v>
                </c:pt>
                <c:pt idx="136">
                  <c:v>6.4390000000000001</c:v>
                </c:pt>
                <c:pt idx="137">
                  <c:v>6.4249999999999998</c:v>
                </c:pt>
                <c:pt idx="138">
                  <c:v>6.4129999999999896</c:v>
                </c:pt>
                <c:pt idx="139">
                  <c:v>6.4079999999999897</c:v>
                </c:pt>
                <c:pt idx="140">
                  <c:v>6.3979999999999997</c:v>
                </c:pt>
                <c:pt idx="141">
                  <c:v>6.3719999999999999</c:v>
                </c:pt>
                <c:pt idx="142">
                  <c:v>6.3220000000000001</c:v>
                </c:pt>
                <c:pt idx="143">
                  <c:v>6.3159999999999998</c:v>
                </c:pt>
                <c:pt idx="144">
                  <c:v>6.3079999999999998</c:v>
                </c:pt>
                <c:pt idx="145">
                  <c:v>6.2889999999999997</c:v>
                </c:pt>
                <c:pt idx="146">
                  <c:v>6.2519999999999998</c:v>
                </c:pt>
                <c:pt idx="147">
                  <c:v>6.2359999999999998</c:v>
                </c:pt>
                <c:pt idx="148">
                  <c:v>6.2329999999999997</c:v>
                </c:pt>
                <c:pt idx="149">
                  <c:v>6.2249999999999996</c:v>
                </c:pt>
                <c:pt idx="150">
                  <c:v>6.1779999999999999</c:v>
                </c:pt>
                <c:pt idx="151">
                  <c:v>6.1769999999999996</c:v>
                </c:pt>
                <c:pt idx="152">
                  <c:v>6.16</c:v>
                </c:pt>
                <c:pt idx="153">
                  <c:v>6.149</c:v>
                </c:pt>
                <c:pt idx="154">
                  <c:v>6.1369999999999996</c:v>
                </c:pt>
                <c:pt idx="155">
                  <c:v>6.1339999999999897</c:v>
                </c:pt>
                <c:pt idx="156">
                  <c:v>6.13</c:v>
                </c:pt>
                <c:pt idx="157">
                  <c:v>6.125</c:v>
                </c:pt>
                <c:pt idx="158">
                  <c:v>6.1210000000000004</c:v>
                </c:pt>
                <c:pt idx="159">
                  <c:v>6.1139999999999999</c:v>
                </c:pt>
                <c:pt idx="160">
                  <c:v>6.0970000000000004</c:v>
                </c:pt>
                <c:pt idx="161">
                  <c:v>6.09</c:v>
                </c:pt>
                <c:pt idx="162">
                  <c:v>6.0810000000000004</c:v>
                </c:pt>
                <c:pt idx="163">
                  <c:v>6.077</c:v>
                </c:pt>
                <c:pt idx="164">
                  <c:v>6.0549999999999997</c:v>
                </c:pt>
                <c:pt idx="165">
                  <c:v>6.0479999999999903</c:v>
                </c:pt>
                <c:pt idx="166">
                  <c:v>6.0359999999999996</c:v>
                </c:pt>
                <c:pt idx="167">
                  <c:v>6.0359999999999996</c:v>
                </c:pt>
                <c:pt idx="168">
                  <c:v>6.0289999999999999</c:v>
                </c:pt>
                <c:pt idx="169">
                  <c:v>6.0149999999999997</c:v>
                </c:pt>
                <c:pt idx="170">
                  <c:v>6.0089999999999897</c:v>
                </c:pt>
                <c:pt idx="171">
                  <c:v>6.0039999999999996</c:v>
                </c:pt>
                <c:pt idx="172">
                  <c:v>5.968</c:v>
                </c:pt>
                <c:pt idx="173">
                  <c:v>5.96</c:v>
                </c:pt>
                <c:pt idx="174">
                  <c:v>5.9509999999999996</c:v>
                </c:pt>
                <c:pt idx="175">
                  <c:v>5.9479999999999897</c:v>
                </c:pt>
                <c:pt idx="176">
                  <c:v>5.9390000000000001</c:v>
                </c:pt>
                <c:pt idx="177">
                  <c:v>5.9370000000000003</c:v>
                </c:pt>
                <c:pt idx="178">
                  <c:v>5.9160000000000004</c:v>
                </c:pt>
                <c:pt idx="179">
                  <c:v>5.9129999999999896</c:v>
                </c:pt>
                <c:pt idx="180">
                  <c:v>5.9119999999999999</c:v>
                </c:pt>
                <c:pt idx="181">
                  <c:v>5.8889999999999896</c:v>
                </c:pt>
                <c:pt idx="182">
                  <c:v>5.875</c:v>
                </c:pt>
                <c:pt idx="183">
                  <c:v>5.8620000000000001</c:v>
                </c:pt>
                <c:pt idx="184">
                  <c:v>5.8070000000000004</c:v>
                </c:pt>
                <c:pt idx="185">
                  <c:v>5.8070000000000004</c:v>
                </c:pt>
                <c:pt idx="186">
                  <c:v>5.7939999999999996</c:v>
                </c:pt>
                <c:pt idx="187">
                  <c:v>5.7770000000000001</c:v>
                </c:pt>
                <c:pt idx="188">
                  <c:v>5.7639999999999896</c:v>
                </c:pt>
                <c:pt idx="189">
                  <c:v>5.7639999999999896</c:v>
                </c:pt>
                <c:pt idx="190">
                  <c:v>5.7560000000000002</c:v>
                </c:pt>
                <c:pt idx="191">
                  <c:v>5.7439999999999998</c:v>
                </c:pt>
                <c:pt idx="192">
                  <c:v>5.7290000000000001</c:v>
                </c:pt>
                <c:pt idx="193">
                  <c:v>5.7139999999999898</c:v>
                </c:pt>
                <c:pt idx="194">
                  <c:v>5.6970000000000001</c:v>
                </c:pt>
                <c:pt idx="195">
                  <c:v>5.6769999999999996</c:v>
                </c:pt>
                <c:pt idx="196">
                  <c:v>5.641</c:v>
                </c:pt>
                <c:pt idx="197">
                  <c:v>5.6379999999999999</c:v>
                </c:pt>
                <c:pt idx="198">
                  <c:v>5.6369999999999996</c:v>
                </c:pt>
                <c:pt idx="199">
                  <c:v>5.6349999999999998</c:v>
                </c:pt>
                <c:pt idx="200">
                  <c:v>5.6310000000000002</c:v>
                </c:pt>
                <c:pt idx="201">
                  <c:v>5.6310000000000002</c:v>
                </c:pt>
                <c:pt idx="202">
                  <c:v>5.6189999999999998</c:v>
                </c:pt>
                <c:pt idx="203">
                  <c:v>5.6109999999999998</c:v>
                </c:pt>
                <c:pt idx="204">
                  <c:v>5.6059999999999999</c:v>
                </c:pt>
                <c:pt idx="205">
                  <c:v>5.5960000000000001</c:v>
                </c:pt>
                <c:pt idx="206">
                  <c:v>5.5939999999999896</c:v>
                </c:pt>
                <c:pt idx="207">
                  <c:v>5.585</c:v>
                </c:pt>
                <c:pt idx="208">
                  <c:v>5.5469999999999997</c:v>
                </c:pt>
                <c:pt idx="209">
                  <c:v>5.5419999999999998</c:v>
                </c:pt>
                <c:pt idx="210">
                  <c:v>5.5350000000000001</c:v>
                </c:pt>
                <c:pt idx="211">
                  <c:v>5.5270000000000001</c:v>
                </c:pt>
                <c:pt idx="212">
                  <c:v>5.5119999999999996</c:v>
                </c:pt>
                <c:pt idx="213">
                  <c:v>5.5049999999999999</c:v>
                </c:pt>
                <c:pt idx="214">
                  <c:v>5.4790000000000001</c:v>
                </c:pt>
                <c:pt idx="215">
                  <c:v>5.4539999999999997</c:v>
                </c:pt>
                <c:pt idx="216">
                  <c:v>5.4370000000000003</c:v>
                </c:pt>
                <c:pt idx="217">
                  <c:v>5.4279999999999999</c:v>
                </c:pt>
                <c:pt idx="218">
                  <c:v>5.4179999999999904</c:v>
                </c:pt>
                <c:pt idx="219">
                  <c:v>5.4139999999999997</c:v>
                </c:pt>
                <c:pt idx="220">
                  <c:v>5.4059999999999997</c:v>
                </c:pt>
                <c:pt idx="221">
                  <c:v>5.3810000000000002</c:v>
                </c:pt>
                <c:pt idx="222">
                  <c:v>5.3449999999999998</c:v>
                </c:pt>
                <c:pt idx="223">
                  <c:v>5.3419999999999996</c:v>
                </c:pt>
                <c:pt idx="224">
                  <c:v>5.33</c:v>
                </c:pt>
                <c:pt idx="225">
                  <c:v>5.3159999999999998</c:v>
                </c:pt>
                <c:pt idx="226">
                  <c:v>5.31</c:v>
                </c:pt>
                <c:pt idx="227">
                  <c:v>5.3090000000000002</c:v>
                </c:pt>
                <c:pt idx="228">
                  <c:v>5.3010000000000002</c:v>
                </c:pt>
                <c:pt idx="229">
                  <c:v>5.2960000000000003</c:v>
                </c:pt>
                <c:pt idx="230">
                  <c:v>5.2949999999999999</c:v>
                </c:pt>
                <c:pt idx="231">
                  <c:v>5.2549999999999999</c:v>
                </c:pt>
                <c:pt idx="232">
                  <c:v>5.2539999999999996</c:v>
                </c:pt>
                <c:pt idx="233">
                  <c:v>5.2489999999999997</c:v>
                </c:pt>
                <c:pt idx="234">
                  <c:v>5.2379999999999898</c:v>
                </c:pt>
                <c:pt idx="235">
                  <c:v>5.23</c:v>
                </c:pt>
                <c:pt idx="236">
                  <c:v>5.2110000000000003</c:v>
                </c:pt>
                <c:pt idx="237">
                  <c:v>5.2079999999999904</c:v>
                </c:pt>
                <c:pt idx="238">
                  <c:v>5.1929999999999996</c:v>
                </c:pt>
                <c:pt idx="239">
                  <c:v>5.1769999999999996</c:v>
                </c:pt>
                <c:pt idx="240">
                  <c:v>5.1539999999999999</c:v>
                </c:pt>
                <c:pt idx="241">
                  <c:v>5.1079999999999997</c:v>
                </c:pt>
                <c:pt idx="242">
                  <c:v>5.1020000000000003</c:v>
                </c:pt>
                <c:pt idx="243">
                  <c:v>5.093</c:v>
                </c:pt>
                <c:pt idx="244">
                  <c:v>5.0869999999999997</c:v>
                </c:pt>
                <c:pt idx="245">
                  <c:v>5.0789999999999997</c:v>
                </c:pt>
                <c:pt idx="246">
                  <c:v>5.07</c:v>
                </c:pt>
                <c:pt idx="247">
                  <c:v>5.07</c:v>
                </c:pt>
                <c:pt idx="248">
                  <c:v>5.0579999999999998</c:v>
                </c:pt>
                <c:pt idx="249">
                  <c:v>5.0430000000000001</c:v>
                </c:pt>
                <c:pt idx="250">
                  <c:v>5.0279999999999996</c:v>
                </c:pt>
                <c:pt idx="251">
                  <c:v>4.9930000000000003</c:v>
                </c:pt>
                <c:pt idx="252">
                  <c:v>4.9820000000000002</c:v>
                </c:pt>
                <c:pt idx="253">
                  <c:v>4.9630000000000001</c:v>
                </c:pt>
                <c:pt idx="254">
                  <c:v>4.9569999999999999</c:v>
                </c:pt>
                <c:pt idx="255">
                  <c:v>4.9459999999999997</c:v>
                </c:pt>
                <c:pt idx="256">
                  <c:v>4.9349999999999996</c:v>
                </c:pt>
                <c:pt idx="257">
                  <c:v>4.9349999999999996</c:v>
                </c:pt>
                <c:pt idx="258">
                  <c:v>4.931</c:v>
                </c:pt>
                <c:pt idx="259">
                  <c:v>4.9210000000000003</c:v>
                </c:pt>
                <c:pt idx="260">
                  <c:v>4.9169999999999998</c:v>
                </c:pt>
                <c:pt idx="261">
                  <c:v>4.9000000000000004</c:v>
                </c:pt>
                <c:pt idx="262">
                  <c:v>4.8570000000000002</c:v>
                </c:pt>
                <c:pt idx="263">
                  <c:v>4.8120000000000003</c:v>
                </c:pt>
                <c:pt idx="264">
                  <c:v>4.8109999999999999</c:v>
                </c:pt>
                <c:pt idx="265">
                  <c:v>4.7779999999999996</c:v>
                </c:pt>
                <c:pt idx="266">
                  <c:v>4.7619999999999996</c:v>
                </c:pt>
                <c:pt idx="267">
                  <c:v>4.7519999999999998</c:v>
                </c:pt>
                <c:pt idx="268">
                  <c:v>4.7389999999999999</c:v>
                </c:pt>
                <c:pt idx="269">
                  <c:v>4.7169999999999996</c:v>
                </c:pt>
                <c:pt idx="270">
                  <c:v>4.6890000000000001</c:v>
                </c:pt>
                <c:pt idx="271">
                  <c:v>4.6859999999999999</c:v>
                </c:pt>
                <c:pt idx="272">
                  <c:v>4.6719999999999997</c:v>
                </c:pt>
                <c:pt idx="273">
                  <c:v>4.6470000000000002</c:v>
                </c:pt>
                <c:pt idx="274">
                  <c:v>4.6440000000000001</c:v>
                </c:pt>
                <c:pt idx="275">
                  <c:v>4.6219999999999999</c:v>
                </c:pt>
                <c:pt idx="276">
                  <c:v>4.6130000000000004</c:v>
                </c:pt>
                <c:pt idx="277">
                  <c:v>4.6120000000000001</c:v>
                </c:pt>
                <c:pt idx="278">
                  <c:v>4.601</c:v>
                </c:pt>
                <c:pt idx="279">
                  <c:v>4.5939999999999896</c:v>
                </c:pt>
                <c:pt idx="280">
                  <c:v>4.5919999999999996</c:v>
                </c:pt>
                <c:pt idx="281">
                  <c:v>4.5919999999999996</c:v>
                </c:pt>
                <c:pt idx="282">
                  <c:v>4.5869999999999997</c:v>
                </c:pt>
                <c:pt idx="283">
                  <c:v>4.58</c:v>
                </c:pt>
                <c:pt idx="284">
                  <c:v>4.5789999999999997</c:v>
                </c:pt>
                <c:pt idx="285">
                  <c:v>4.5670000000000002</c:v>
                </c:pt>
                <c:pt idx="286">
                  <c:v>4.5430000000000001</c:v>
                </c:pt>
                <c:pt idx="287">
                  <c:v>4.5380000000000003</c:v>
                </c:pt>
                <c:pt idx="288">
                  <c:v>4.5369999999999999</c:v>
                </c:pt>
                <c:pt idx="289">
                  <c:v>4.5110000000000001</c:v>
                </c:pt>
                <c:pt idx="290">
                  <c:v>4.508</c:v>
                </c:pt>
                <c:pt idx="291">
                  <c:v>4.5010000000000003</c:v>
                </c:pt>
                <c:pt idx="292">
                  <c:v>4.4939999999999998</c:v>
                </c:pt>
                <c:pt idx="293">
                  <c:v>4.4939999999999998</c:v>
                </c:pt>
                <c:pt idx="294">
                  <c:v>4.4820000000000002</c:v>
                </c:pt>
                <c:pt idx="295">
                  <c:v>4.4790000000000001</c:v>
                </c:pt>
                <c:pt idx="296">
                  <c:v>4.4770000000000003</c:v>
                </c:pt>
                <c:pt idx="297">
                  <c:v>4.4729999999999999</c:v>
                </c:pt>
                <c:pt idx="298">
                  <c:v>4.4660000000000002</c:v>
                </c:pt>
                <c:pt idx="299">
                  <c:v>4.4649999999999999</c:v>
                </c:pt>
                <c:pt idx="300">
                  <c:v>4.4610000000000003</c:v>
                </c:pt>
                <c:pt idx="301">
                  <c:v>4.4530000000000003</c:v>
                </c:pt>
                <c:pt idx="302">
                  <c:v>4.43</c:v>
                </c:pt>
                <c:pt idx="303">
                  <c:v>4.4219999999999997</c:v>
                </c:pt>
                <c:pt idx="304">
                  <c:v>4.4180000000000001</c:v>
                </c:pt>
                <c:pt idx="305">
                  <c:v>4.399</c:v>
                </c:pt>
                <c:pt idx="306">
                  <c:v>4.3949999999999996</c:v>
                </c:pt>
                <c:pt idx="307">
                  <c:v>4.3710000000000004</c:v>
                </c:pt>
                <c:pt idx="308">
                  <c:v>4.343</c:v>
                </c:pt>
                <c:pt idx="309">
                  <c:v>4.3099999999999996</c:v>
                </c:pt>
                <c:pt idx="310">
                  <c:v>4.3019999999999996</c:v>
                </c:pt>
                <c:pt idx="311">
                  <c:v>4.2789999999999999</c:v>
                </c:pt>
                <c:pt idx="312">
                  <c:v>4.266</c:v>
                </c:pt>
                <c:pt idx="313">
                  <c:v>4.2629999999999999</c:v>
                </c:pt>
                <c:pt idx="314">
                  <c:v>4.2539999999999996</c:v>
                </c:pt>
                <c:pt idx="315">
                  <c:v>4.2519999999999998</c:v>
                </c:pt>
                <c:pt idx="316">
                  <c:v>4.2329999999999997</c:v>
                </c:pt>
                <c:pt idx="317">
                  <c:v>4.2309999999999999</c:v>
                </c:pt>
                <c:pt idx="318">
                  <c:v>4.21</c:v>
                </c:pt>
                <c:pt idx="319">
                  <c:v>4.194</c:v>
                </c:pt>
                <c:pt idx="320">
                  <c:v>4.1900000000000004</c:v>
                </c:pt>
                <c:pt idx="321">
                  <c:v>4.1849999999999996</c:v>
                </c:pt>
                <c:pt idx="322">
                  <c:v>4.1749999999999998</c:v>
                </c:pt>
                <c:pt idx="323">
                  <c:v>4.1589999999999998</c:v>
                </c:pt>
                <c:pt idx="324">
                  <c:v>4.1470000000000002</c:v>
                </c:pt>
                <c:pt idx="325">
                  <c:v>4.1399999999999997</c:v>
                </c:pt>
                <c:pt idx="326">
                  <c:v>4.1230000000000002</c:v>
                </c:pt>
                <c:pt idx="327">
                  <c:v>4.1189999999999998</c:v>
                </c:pt>
                <c:pt idx="328">
                  <c:v>4.1159999999999997</c:v>
                </c:pt>
                <c:pt idx="329">
                  <c:v>4.1120000000000001</c:v>
                </c:pt>
                <c:pt idx="330">
                  <c:v>4.1020000000000003</c:v>
                </c:pt>
                <c:pt idx="331">
                  <c:v>4.101</c:v>
                </c:pt>
                <c:pt idx="332">
                  <c:v>4.0969999999999898</c:v>
                </c:pt>
                <c:pt idx="333">
                  <c:v>4.093</c:v>
                </c:pt>
                <c:pt idx="334">
                  <c:v>4.0880000000000001</c:v>
                </c:pt>
                <c:pt idx="335">
                  <c:v>4.08</c:v>
                </c:pt>
                <c:pt idx="336">
                  <c:v>4.08</c:v>
                </c:pt>
                <c:pt idx="337">
                  <c:v>4.077</c:v>
                </c:pt>
                <c:pt idx="338">
                  <c:v>4.0739999999999998</c:v>
                </c:pt>
                <c:pt idx="339">
                  <c:v>4.069</c:v>
                </c:pt>
                <c:pt idx="340">
                  <c:v>4.0549999999999997</c:v>
                </c:pt>
                <c:pt idx="341">
                  <c:v>4.048</c:v>
                </c:pt>
                <c:pt idx="342">
                  <c:v>4.0449999999999999</c:v>
                </c:pt>
                <c:pt idx="343">
                  <c:v>4.0430000000000001</c:v>
                </c:pt>
                <c:pt idx="344">
                  <c:v>4.03</c:v>
                </c:pt>
                <c:pt idx="345">
                  <c:v>4.0220000000000002</c:v>
                </c:pt>
                <c:pt idx="346">
                  <c:v>4.0149999999999997</c:v>
                </c:pt>
                <c:pt idx="347">
                  <c:v>3.9689999999999999</c:v>
                </c:pt>
                <c:pt idx="348">
                  <c:v>3.9569999999999999</c:v>
                </c:pt>
                <c:pt idx="349">
                  <c:v>3.952</c:v>
                </c:pt>
                <c:pt idx="350">
                  <c:v>3.9470000000000001</c:v>
                </c:pt>
                <c:pt idx="351">
                  <c:v>3.9409999999999998</c:v>
                </c:pt>
                <c:pt idx="352">
                  <c:v>3.9380000000000002</c:v>
                </c:pt>
                <c:pt idx="353">
                  <c:v>3.9260000000000002</c:v>
                </c:pt>
                <c:pt idx="354">
                  <c:v>3.9260000000000002</c:v>
                </c:pt>
                <c:pt idx="355">
                  <c:v>3.923</c:v>
                </c:pt>
                <c:pt idx="356">
                  <c:v>3.915</c:v>
                </c:pt>
                <c:pt idx="357">
                  <c:v>3.8889999999999998</c:v>
                </c:pt>
                <c:pt idx="358">
                  <c:v>3.883</c:v>
                </c:pt>
                <c:pt idx="359">
                  <c:v>3.8759999999999999</c:v>
                </c:pt>
                <c:pt idx="360">
                  <c:v>3.8679999999999999</c:v>
                </c:pt>
                <c:pt idx="361">
                  <c:v>3.8539999999999899</c:v>
                </c:pt>
                <c:pt idx="362">
                  <c:v>3.8260000000000001</c:v>
                </c:pt>
                <c:pt idx="363">
                  <c:v>3.8159999999999998</c:v>
                </c:pt>
                <c:pt idx="364">
                  <c:v>3.8130000000000002</c:v>
                </c:pt>
                <c:pt idx="365">
                  <c:v>3.786</c:v>
                </c:pt>
                <c:pt idx="366">
                  <c:v>3.7839999999999998</c:v>
                </c:pt>
                <c:pt idx="367">
                  <c:v>3.7730000000000001</c:v>
                </c:pt>
                <c:pt idx="368">
                  <c:v>3.7669999999999999</c:v>
                </c:pt>
                <c:pt idx="369">
                  <c:v>3.7650000000000001</c:v>
                </c:pt>
                <c:pt idx="370">
                  <c:v>3.7629999999999999</c:v>
                </c:pt>
                <c:pt idx="371">
                  <c:v>3.7489999999999899</c:v>
                </c:pt>
                <c:pt idx="372">
                  <c:v>3.7370000000000001</c:v>
                </c:pt>
                <c:pt idx="373">
                  <c:v>3.7360000000000002</c:v>
                </c:pt>
                <c:pt idx="374">
                  <c:v>3.7289999999999899</c:v>
                </c:pt>
                <c:pt idx="375">
                  <c:v>3.7289999999999899</c:v>
                </c:pt>
                <c:pt idx="376">
                  <c:v>3.7250000000000001</c:v>
                </c:pt>
                <c:pt idx="377">
                  <c:v>3.71199999999999</c:v>
                </c:pt>
                <c:pt idx="378">
                  <c:v>3.7010000000000001</c:v>
                </c:pt>
                <c:pt idx="379">
                  <c:v>3.694</c:v>
                </c:pt>
                <c:pt idx="380">
                  <c:v>3.6880000000000002</c:v>
                </c:pt>
                <c:pt idx="381">
                  <c:v>3.6789999999999998</c:v>
                </c:pt>
                <c:pt idx="382">
                  <c:v>3.6689999999999898</c:v>
                </c:pt>
                <c:pt idx="383">
                  <c:v>3.6669999999999998</c:v>
                </c:pt>
                <c:pt idx="384">
                  <c:v>3.665</c:v>
                </c:pt>
                <c:pt idx="385">
                  <c:v>3.6579999999999999</c:v>
                </c:pt>
                <c:pt idx="386">
                  <c:v>3.6549999999999998</c:v>
                </c:pt>
                <c:pt idx="387">
                  <c:v>3.6459999999999999</c:v>
                </c:pt>
                <c:pt idx="388">
                  <c:v>3.6389999999999998</c:v>
                </c:pt>
                <c:pt idx="389">
                  <c:v>3.637</c:v>
                </c:pt>
                <c:pt idx="390">
                  <c:v>3.6349999999999998</c:v>
                </c:pt>
                <c:pt idx="391">
                  <c:v>3.6259999999999999</c:v>
                </c:pt>
                <c:pt idx="392">
                  <c:v>3.6019999999999999</c:v>
                </c:pt>
                <c:pt idx="393">
                  <c:v>3.5910000000000002</c:v>
                </c:pt>
                <c:pt idx="394">
                  <c:v>3.5839999999999899</c:v>
                </c:pt>
                <c:pt idx="395">
                  <c:v>3.577</c:v>
                </c:pt>
                <c:pt idx="396">
                  <c:v>3.577</c:v>
                </c:pt>
                <c:pt idx="397">
                  <c:v>3.569</c:v>
                </c:pt>
                <c:pt idx="398">
                  <c:v>3.5430000000000001</c:v>
                </c:pt>
                <c:pt idx="399">
                  <c:v>3.536</c:v>
                </c:pt>
                <c:pt idx="400">
                  <c:v>3.5350000000000001</c:v>
                </c:pt>
                <c:pt idx="401">
                  <c:v>3.5329999999999999</c:v>
                </c:pt>
                <c:pt idx="402">
                  <c:v>3.5269999999999899</c:v>
                </c:pt>
                <c:pt idx="403">
                  <c:v>3.5219999999999998</c:v>
                </c:pt>
                <c:pt idx="404">
                  <c:v>3.5209999999999999</c:v>
                </c:pt>
                <c:pt idx="405">
                  <c:v>3.5189999999999899</c:v>
                </c:pt>
                <c:pt idx="406">
                  <c:v>3.5150000000000001</c:v>
                </c:pt>
                <c:pt idx="407">
                  <c:v>3.5019999999999998</c:v>
                </c:pt>
                <c:pt idx="408">
                  <c:v>3.48</c:v>
                </c:pt>
                <c:pt idx="409">
                  <c:v>3.4710000000000001</c:v>
                </c:pt>
                <c:pt idx="410">
                  <c:v>3.47</c:v>
                </c:pt>
                <c:pt idx="411">
                  <c:v>3.4580000000000002</c:v>
                </c:pt>
                <c:pt idx="412">
                  <c:v>3.45399999999999</c:v>
                </c:pt>
                <c:pt idx="413">
                  <c:v>3.4449999999999998</c:v>
                </c:pt>
                <c:pt idx="414">
                  <c:v>3.4430000000000001</c:v>
                </c:pt>
                <c:pt idx="415">
                  <c:v>3.4389999999999898</c:v>
                </c:pt>
                <c:pt idx="416">
                  <c:v>3.4279999999999999</c:v>
                </c:pt>
                <c:pt idx="417">
                  <c:v>3.4089999999999998</c:v>
                </c:pt>
                <c:pt idx="418">
                  <c:v>3.4039999999999999</c:v>
                </c:pt>
                <c:pt idx="419">
                  <c:v>3.3980000000000001</c:v>
                </c:pt>
                <c:pt idx="420">
                  <c:v>3.3929999999999998</c:v>
                </c:pt>
                <c:pt idx="421">
                  <c:v>3.387</c:v>
                </c:pt>
                <c:pt idx="422">
                  <c:v>3.387</c:v>
                </c:pt>
                <c:pt idx="423">
                  <c:v>3.36899999999999</c:v>
                </c:pt>
                <c:pt idx="424">
                  <c:v>3.3679999999999999</c:v>
                </c:pt>
                <c:pt idx="425">
                  <c:v>3.3679999999999999</c:v>
                </c:pt>
                <c:pt idx="426">
                  <c:v>3.363</c:v>
                </c:pt>
                <c:pt idx="427">
                  <c:v>3.3620000000000001</c:v>
                </c:pt>
                <c:pt idx="428">
                  <c:v>3.3530000000000002</c:v>
                </c:pt>
                <c:pt idx="429">
                  <c:v>3.35</c:v>
                </c:pt>
                <c:pt idx="430">
                  <c:v>3.343</c:v>
                </c:pt>
                <c:pt idx="431">
                  <c:v>3.3279999999999998</c:v>
                </c:pt>
                <c:pt idx="432">
                  <c:v>3.3210000000000002</c:v>
                </c:pt>
                <c:pt idx="433">
                  <c:v>3.302</c:v>
                </c:pt>
                <c:pt idx="434">
                  <c:v>3.2789999999999999</c:v>
                </c:pt>
                <c:pt idx="435">
                  <c:v>3.2759999999999998</c:v>
                </c:pt>
                <c:pt idx="436">
                  <c:v>3.2759999999999998</c:v>
                </c:pt>
                <c:pt idx="437">
                  <c:v>3.2749999999999999</c:v>
                </c:pt>
                <c:pt idx="438">
                  <c:v>3.2719999999999998</c:v>
                </c:pt>
                <c:pt idx="439">
                  <c:v>3.2489999999999899</c:v>
                </c:pt>
                <c:pt idx="440">
                  <c:v>3.23199999999999</c:v>
                </c:pt>
                <c:pt idx="441">
                  <c:v>3.2309999999999999</c:v>
                </c:pt>
                <c:pt idx="442">
                  <c:v>3.22399999999999</c:v>
                </c:pt>
                <c:pt idx="443">
                  <c:v>3.2109999999999999</c:v>
                </c:pt>
                <c:pt idx="444">
                  <c:v>3.2010000000000001</c:v>
                </c:pt>
                <c:pt idx="445">
                  <c:v>3.1970000000000001</c:v>
                </c:pt>
                <c:pt idx="446">
                  <c:v>3.1489999999999898</c:v>
                </c:pt>
                <c:pt idx="447">
                  <c:v>3.1259999999999999</c:v>
                </c:pt>
                <c:pt idx="448">
                  <c:v>3.11899999999999</c:v>
                </c:pt>
                <c:pt idx="449">
                  <c:v>3.0910000000000002</c:v>
                </c:pt>
                <c:pt idx="450">
                  <c:v>3.09</c:v>
                </c:pt>
                <c:pt idx="451">
                  <c:v>3.077</c:v>
                </c:pt>
                <c:pt idx="452">
                  <c:v>3.0649999999999999</c:v>
                </c:pt>
                <c:pt idx="453">
                  <c:v>3.0609999999999999</c:v>
                </c:pt>
                <c:pt idx="454">
                  <c:v>3.0310000000000001</c:v>
                </c:pt>
                <c:pt idx="455">
                  <c:v>3.0239999999999898</c:v>
                </c:pt>
                <c:pt idx="456">
                  <c:v>3.0239999999999898</c:v>
                </c:pt>
                <c:pt idx="457">
                  <c:v>3.0169999999999999</c:v>
                </c:pt>
                <c:pt idx="458">
                  <c:v>3.0139999999999998</c:v>
                </c:pt>
                <c:pt idx="459">
                  <c:v>3.01</c:v>
                </c:pt>
                <c:pt idx="460">
                  <c:v>2.9849999999999999</c:v>
                </c:pt>
                <c:pt idx="461">
                  <c:v>2.9710000000000001</c:v>
                </c:pt>
                <c:pt idx="462">
                  <c:v>2.952</c:v>
                </c:pt>
                <c:pt idx="463">
                  <c:v>2.95</c:v>
                </c:pt>
                <c:pt idx="464">
                  <c:v>2.948</c:v>
                </c:pt>
                <c:pt idx="465">
                  <c:v>2.9369999999999998</c:v>
                </c:pt>
                <c:pt idx="466">
                  <c:v>2.9350000000000001</c:v>
                </c:pt>
                <c:pt idx="467">
                  <c:v>2.9329999999999998</c:v>
                </c:pt>
                <c:pt idx="468">
                  <c:v>2.9260000000000002</c:v>
                </c:pt>
                <c:pt idx="469">
                  <c:v>2.9260000000000002</c:v>
                </c:pt>
                <c:pt idx="470">
                  <c:v>2.9159999999999999</c:v>
                </c:pt>
                <c:pt idx="471">
                  <c:v>2.8980000000000001</c:v>
                </c:pt>
                <c:pt idx="472">
                  <c:v>2.8919999999999999</c:v>
                </c:pt>
                <c:pt idx="473">
                  <c:v>2.8730000000000002</c:v>
                </c:pt>
                <c:pt idx="474">
                  <c:v>2.8460000000000001</c:v>
                </c:pt>
                <c:pt idx="475">
                  <c:v>2.84</c:v>
                </c:pt>
                <c:pt idx="476">
                  <c:v>2.8339999999999899</c:v>
                </c:pt>
                <c:pt idx="477">
                  <c:v>2.82899999999999</c:v>
                </c:pt>
                <c:pt idx="478">
                  <c:v>2.7869999999999999</c:v>
                </c:pt>
                <c:pt idx="479">
                  <c:v>2.7389999999999999</c:v>
                </c:pt>
                <c:pt idx="480">
                  <c:v>2.72</c:v>
                </c:pt>
                <c:pt idx="481">
                  <c:v>2.71199999999999</c:v>
                </c:pt>
                <c:pt idx="482">
                  <c:v>2.7109999999999999</c:v>
                </c:pt>
                <c:pt idx="483">
                  <c:v>2.7080000000000002</c:v>
                </c:pt>
                <c:pt idx="484">
                  <c:v>2.7</c:v>
                </c:pt>
                <c:pt idx="485">
                  <c:v>2.694</c:v>
                </c:pt>
                <c:pt idx="486">
                  <c:v>2.694</c:v>
                </c:pt>
                <c:pt idx="487">
                  <c:v>2.6869999999999998</c:v>
                </c:pt>
                <c:pt idx="488">
                  <c:v>2.6839999999999899</c:v>
                </c:pt>
                <c:pt idx="489">
                  <c:v>2.6839999999999899</c:v>
                </c:pt>
                <c:pt idx="490">
                  <c:v>2.6819999999999999</c:v>
                </c:pt>
                <c:pt idx="491">
                  <c:v>2.6669999999999998</c:v>
                </c:pt>
                <c:pt idx="492">
                  <c:v>2.6659999999999999</c:v>
                </c:pt>
                <c:pt idx="493">
                  <c:v>2.6560000000000001</c:v>
                </c:pt>
                <c:pt idx="494">
                  <c:v>2.6549999999999998</c:v>
                </c:pt>
                <c:pt idx="495">
                  <c:v>2.6419999999999999</c:v>
                </c:pt>
                <c:pt idx="496">
                  <c:v>2.6289999999999898</c:v>
                </c:pt>
                <c:pt idx="497">
                  <c:v>2.613</c:v>
                </c:pt>
                <c:pt idx="498">
                  <c:v>2.5979999999999999</c:v>
                </c:pt>
                <c:pt idx="499">
                  <c:v>2.5939999999999999</c:v>
                </c:pt>
                <c:pt idx="500">
                  <c:v>2.5910000000000002</c:v>
                </c:pt>
                <c:pt idx="501">
                  <c:v>2.581</c:v>
                </c:pt>
                <c:pt idx="502">
                  <c:v>2.5779999999999998</c:v>
                </c:pt>
                <c:pt idx="503">
                  <c:v>2.5619999999999998</c:v>
                </c:pt>
                <c:pt idx="504">
                  <c:v>2.5609999999999999</c:v>
                </c:pt>
                <c:pt idx="505">
                  <c:v>2.5579999999999998</c:v>
                </c:pt>
                <c:pt idx="506">
                  <c:v>2.5550000000000002</c:v>
                </c:pt>
                <c:pt idx="507">
                  <c:v>2.5529999999999999</c:v>
                </c:pt>
                <c:pt idx="508">
                  <c:v>2.5459999999999998</c:v>
                </c:pt>
                <c:pt idx="509">
                  <c:v>2.5419999999999998</c:v>
                </c:pt>
                <c:pt idx="510">
                  <c:v>2.5409999999999999</c:v>
                </c:pt>
                <c:pt idx="511">
                  <c:v>2.5369999999999999</c:v>
                </c:pt>
                <c:pt idx="512">
                  <c:v>2.5299999999999998</c:v>
                </c:pt>
                <c:pt idx="513">
                  <c:v>2.508</c:v>
                </c:pt>
                <c:pt idx="514">
                  <c:v>2.508</c:v>
                </c:pt>
                <c:pt idx="515">
                  <c:v>2.504</c:v>
                </c:pt>
                <c:pt idx="516">
                  <c:v>2.5</c:v>
                </c:pt>
                <c:pt idx="517">
                  <c:v>2.4950000000000001</c:v>
                </c:pt>
                <c:pt idx="518">
                  <c:v>2.4950000000000001</c:v>
                </c:pt>
                <c:pt idx="519">
                  <c:v>2.4870000000000001</c:v>
                </c:pt>
                <c:pt idx="520">
                  <c:v>2.484</c:v>
                </c:pt>
                <c:pt idx="521">
                  <c:v>2.46</c:v>
                </c:pt>
                <c:pt idx="522">
                  <c:v>2.46</c:v>
                </c:pt>
                <c:pt idx="523">
                  <c:v>2.4550000000000001</c:v>
                </c:pt>
                <c:pt idx="524">
                  <c:v>2.4500000000000002</c:v>
                </c:pt>
                <c:pt idx="525">
                  <c:v>2.4369999999999998</c:v>
                </c:pt>
                <c:pt idx="526">
                  <c:v>2.39</c:v>
                </c:pt>
                <c:pt idx="527">
                  <c:v>2.39</c:v>
                </c:pt>
                <c:pt idx="528">
                  <c:v>2.3639999999999999</c:v>
                </c:pt>
                <c:pt idx="529">
                  <c:v>2.3540000000000001</c:v>
                </c:pt>
                <c:pt idx="530">
                  <c:v>2.3540000000000001</c:v>
                </c:pt>
                <c:pt idx="531">
                  <c:v>2.347</c:v>
                </c:pt>
                <c:pt idx="532">
                  <c:v>2.3319999999999999</c:v>
                </c:pt>
                <c:pt idx="533">
                  <c:v>2.3090000000000002</c:v>
                </c:pt>
                <c:pt idx="534">
                  <c:v>2.3090000000000002</c:v>
                </c:pt>
                <c:pt idx="535">
                  <c:v>2.2999999999999998</c:v>
                </c:pt>
                <c:pt idx="536">
                  <c:v>2.2969999999999899</c:v>
                </c:pt>
                <c:pt idx="537">
                  <c:v>2.2969999999999899</c:v>
                </c:pt>
                <c:pt idx="538">
                  <c:v>2.2909999999999999</c:v>
                </c:pt>
                <c:pt idx="539">
                  <c:v>2.2850000000000001</c:v>
                </c:pt>
                <c:pt idx="540">
                  <c:v>2.282</c:v>
                </c:pt>
                <c:pt idx="541">
                  <c:v>2.2589999999999999</c:v>
                </c:pt>
                <c:pt idx="542">
                  <c:v>2.2549999999999999</c:v>
                </c:pt>
                <c:pt idx="543">
                  <c:v>2.25</c:v>
                </c:pt>
                <c:pt idx="544">
                  <c:v>2.246</c:v>
                </c:pt>
                <c:pt idx="545">
                  <c:v>2.2389999999999999</c:v>
                </c:pt>
                <c:pt idx="546">
                  <c:v>2.2330000000000001</c:v>
                </c:pt>
                <c:pt idx="547">
                  <c:v>2.2280000000000002</c:v>
                </c:pt>
                <c:pt idx="548">
                  <c:v>2.2269999999999999</c:v>
                </c:pt>
                <c:pt idx="549">
                  <c:v>2.2210000000000001</c:v>
                </c:pt>
                <c:pt idx="550">
                  <c:v>2.2040000000000002</c:v>
                </c:pt>
                <c:pt idx="551">
                  <c:v>2.198</c:v>
                </c:pt>
                <c:pt idx="552">
                  <c:v>2.1859999999999999</c:v>
                </c:pt>
                <c:pt idx="553">
                  <c:v>2.1800000000000002</c:v>
                </c:pt>
                <c:pt idx="554">
                  <c:v>2.177</c:v>
                </c:pt>
                <c:pt idx="555">
                  <c:v>2.1749999999999998</c:v>
                </c:pt>
                <c:pt idx="556">
                  <c:v>2.17</c:v>
                </c:pt>
                <c:pt idx="557">
                  <c:v>2.16</c:v>
                </c:pt>
                <c:pt idx="558">
                  <c:v>2.1539999999999999</c:v>
                </c:pt>
                <c:pt idx="559">
                  <c:v>2.145</c:v>
                </c:pt>
                <c:pt idx="560">
                  <c:v>2.1419999999999999</c:v>
                </c:pt>
                <c:pt idx="561">
                  <c:v>2.1339999999999999</c:v>
                </c:pt>
                <c:pt idx="562">
                  <c:v>2.11</c:v>
                </c:pt>
                <c:pt idx="563">
                  <c:v>2.109</c:v>
                </c:pt>
                <c:pt idx="564">
                  <c:v>2.10699999999999</c:v>
                </c:pt>
                <c:pt idx="565">
                  <c:v>2.08699999999999</c:v>
                </c:pt>
                <c:pt idx="566">
                  <c:v>2.0840000000000001</c:v>
                </c:pt>
                <c:pt idx="567">
                  <c:v>2.0550000000000002</c:v>
                </c:pt>
                <c:pt idx="568">
                  <c:v>2.052</c:v>
                </c:pt>
                <c:pt idx="569">
                  <c:v>2.0489999999999999</c:v>
                </c:pt>
                <c:pt idx="570">
                  <c:v>2.0459999999999998</c:v>
                </c:pt>
                <c:pt idx="571">
                  <c:v>2.0459999999999998</c:v>
                </c:pt>
                <c:pt idx="572">
                  <c:v>2.04</c:v>
                </c:pt>
                <c:pt idx="573">
                  <c:v>2.04</c:v>
                </c:pt>
                <c:pt idx="574">
                  <c:v>2.04</c:v>
                </c:pt>
                <c:pt idx="575">
                  <c:v>2.04</c:v>
                </c:pt>
                <c:pt idx="576">
                  <c:v>2.0350000000000001</c:v>
                </c:pt>
                <c:pt idx="577">
                  <c:v>2.0230000000000001</c:v>
                </c:pt>
                <c:pt idx="578">
                  <c:v>2.0230000000000001</c:v>
                </c:pt>
                <c:pt idx="579">
                  <c:v>2.0169999999999999</c:v>
                </c:pt>
                <c:pt idx="580">
                  <c:v>2.0169999999999999</c:v>
                </c:pt>
                <c:pt idx="581">
                  <c:v>2.0139999999999998</c:v>
                </c:pt>
                <c:pt idx="582">
                  <c:v>2.0049999999999999</c:v>
                </c:pt>
                <c:pt idx="583">
                  <c:v>1.9990000000000001</c:v>
                </c:pt>
                <c:pt idx="584">
                  <c:v>1.9890000000000001</c:v>
                </c:pt>
                <c:pt idx="585">
                  <c:v>1.9569999999999901</c:v>
                </c:pt>
                <c:pt idx="586">
                  <c:v>1.9550000000000001</c:v>
                </c:pt>
                <c:pt idx="587">
                  <c:v>1.93</c:v>
                </c:pt>
                <c:pt idx="588">
                  <c:v>1.93</c:v>
                </c:pt>
                <c:pt idx="589">
                  <c:v>1.925</c:v>
                </c:pt>
                <c:pt idx="590">
                  <c:v>1.92</c:v>
                </c:pt>
                <c:pt idx="591">
                  <c:v>1.8959999999999999</c:v>
                </c:pt>
                <c:pt idx="592">
                  <c:v>1.8859999999999999</c:v>
                </c:pt>
                <c:pt idx="593">
                  <c:v>1.871</c:v>
                </c:pt>
                <c:pt idx="594">
                  <c:v>1.871</c:v>
                </c:pt>
                <c:pt idx="595">
                  <c:v>1.871</c:v>
                </c:pt>
                <c:pt idx="596">
                  <c:v>1.8659999999999899</c:v>
                </c:pt>
                <c:pt idx="597">
                  <c:v>1.861</c:v>
                </c:pt>
                <c:pt idx="598">
                  <c:v>1.857</c:v>
                </c:pt>
                <c:pt idx="599">
                  <c:v>1.8519999999999901</c:v>
                </c:pt>
                <c:pt idx="600">
                  <c:v>1.8519999999999901</c:v>
                </c:pt>
                <c:pt idx="601">
                  <c:v>1.8319999999999901</c:v>
                </c:pt>
                <c:pt idx="602">
                  <c:v>1.8319999999999901</c:v>
                </c:pt>
                <c:pt idx="603">
                  <c:v>1.8119999999999901</c:v>
                </c:pt>
                <c:pt idx="604">
                  <c:v>1.8119999999999901</c:v>
                </c:pt>
                <c:pt idx="605">
                  <c:v>1.81</c:v>
                </c:pt>
                <c:pt idx="606">
                  <c:v>1.8019999999999901</c:v>
                </c:pt>
                <c:pt idx="607">
                  <c:v>1.8019999999999901</c:v>
                </c:pt>
                <c:pt idx="608">
                  <c:v>1.798</c:v>
                </c:pt>
                <c:pt idx="609">
                  <c:v>1.7929999999999999</c:v>
                </c:pt>
                <c:pt idx="610">
                  <c:v>1.7929999999999999</c:v>
                </c:pt>
                <c:pt idx="611">
                  <c:v>1.788</c:v>
                </c:pt>
                <c:pt idx="612">
                  <c:v>1.7729999999999999</c:v>
                </c:pt>
                <c:pt idx="613">
                  <c:v>1.7529999999999999</c:v>
                </c:pt>
                <c:pt idx="614">
                  <c:v>1.7430000000000001</c:v>
                </c:pt>
                <c:pt idx="615">
                  <c:v>1.734</c:v>
                </c:pt>
                <c:pt idx="616">
                  <c:v>1.7290000000000001</c:v>
                </c:pt>
                <c:pt idx="617">
                  <c:v>1.7190000000000001</c:v>
                </c:pt>
                <c:pt idx="618">
                  <c:v>1.714</c:v>
                </c:pt>
                <c:pt idx="619">
                  <c:v>1.714</c:v>
                </c:pt>
                <c:pt idx="620">
                  <c:v>1.7109999999999901</c:v>
                </c:pt>
                <c:pt idx="621">
                  <c:v>1.694</c:v>
                </c:pt>
                <c:pt idx="622">
                  <c:v>1.6919999999999999</c:v>
                </c:pt>
                <c:pt idx="623">
                  <c:v>1.68</c:v>
                </c:pt>
                <c:pt idx="624">
                  <c:v>1.68</c:v>
                </c:pt>
                <c:pt idx="625">
                  <c:v>1.675</c:v>
                </c:pt>
                <c:pt idx="626">
                  <c:v>1.67</c:v>
                </c:pt>
                <c:pt idx="627">
                  <c:v>1.665</c:v>
                </c:pt>
                <c:pt idx="628">
                  <c:v>1.645</c:v>
                </c:pt>
                <c:pt idx="629">
                  <c:v>1.64</c:v>
                </c:pt>
                <c:pt idx="630">
                  <c:v>1.6379999999999999</c:v>
                </c:pt>
                <c:pt idx="631">
                  <c:v>1.635</c:v>
                </c:pt>
                <c:pt idx="632">
                  <c:v>1.635</c:v>
                </c:pt>
                <c:pt idx="633">
                  <c:v>1.625</c:v>
                </c:pt>
                <c:pt idx="634">
                  <c:v>1.625</c:v>
                </c:pt>
                <c:pt idx="635">
                  <c:v>1.611</c:v>
                </c:pt>
                <c:pt idx="636">
                  <c:v>1.601</c:v>
                </c:pt>
                <c:pt idx="637">
                  <c:v>1.5959999999999901</c:v>
                </c:pt>
                <c:pt idx="638">
                  <c:v>1.5959999999999901</c:v>
                </c:pt>
                <c:pt idx="639">
                  <c:v>1.5859999999999901</c:v>
                </c:pt>
                <c:pt idx="640">
                  <c:v>1.581</c:v>
                </c:pt>
                <c:pt idx="641">
                  <c:v>1.571</c:v>
                </c:pt>
                <c:pt idx="642">
                  <c:v>1.569</c:v>
                </c:pt>
                <c:pt idx="643">
                  <c:v>1.5659999999999901</c:v>
                </c:pt>
                <c:pt idx="644">
                  <c:v>1.5589999999999999</c:v>
                </c:pt>
                <c:pt idx="645">
                  <c:v>1.5569999999999999</c:v>
                </c:pt>
                <c:pt idx="646">
                  <c:v>1.5569999999999999</c:v>
                </c:pt>
                <c:pt idx="647">
                  <c:v>1.5169999999999999</c:v>
                </c:pt>
                <c:pt idx="648">
                  <c:v>1.5169999999999999</c:v>
                </c:pt>
                <c:pt idx="649">
                  <c:v>1.5069999999999999</c:v>
                </c:pt>
                <c:pt idx="650">
                  <c:v>1.496</c:v>
                </c:pt>
                <c:pt idx="651">
                  <c:v>1.496</c:v>
                </c:pt>
                <c:pt idx="652">
                  <c:v>1.488</c:v>
                </c:pt>
                <c:pt idx="653">
                  <c:v>1.4790000000000001</c:v>
                </c:pt>
                <c:pt idx="654">
                  <c:v>1.4709999999999901</c:v>
                </c:pt>
                <c:pt idx="655">
                  <c:v>1.4669999999999901</c:v>
                </c:pt>
                <c:pt idx="656">
                  <c:v>1.4630000000000001</c:v>
                </c:pt>
                <c:pt idx="657">
                  <c:v>1.4630000000000001</c:v>
                </c:pt>
                <c:pt idx="658">
                  <c:v>1.446</c:v>
                </c:pt>
                <c:pt idx="659">
                  <c:v>1.43</c:v>
                </c:pt>
                <c:pt idx="660">
                  <c:v>1.4219999999999999</c:v>
                </c:pt>
                <c:pt idx="661">
                  <c:v>1.39699999999999</c:v>
                </c:pt>
                <c:pt idx="662">
                  <c:v>1.3879999999999999</c:v>
                </c:pt>
                <c:pt idx="663">
                  <c:v>1.3879999999999999</c:v>
                </c:pt>
                <c:pt idx="664">
                  <c:v>1.3879999999999999</c:v>
                </c:pt>
                <c:pt idx="665">
                  <c:v>1.38</c:v>
                </c:pt>
                <c:pt idx="666">
                  <c:v>1.3719999999999899</c:v>
                </c:pt>
                <c:pt idx="667">
                  <c:v>1.3640000000000001</c:v>
                </c:pt>
                <c:pt idx="668">
                  <c:v>1.3640000000000001</c:v>
                </c:pt>
                <c:pt idx="669">
                  <c:v>1.359</c:v>
                </c:pt>
                <c:pt idx="670">
                  <c:v>1.355</c:v>
                </c:pt>
                <c:pt idx="671">
                  <c:v>1.351</c:v>
                </c:pt>
                <c:pt idx="672">
                  <c:v>1.347</c:v>
                </c:pt>
                <c:pt idx="673">
                  <c:v>1.339</c:v>
                </c:pt>
                <c:pt idx="674">
                  <c:v>1.335</c:v>
                </c:pt>
                <c:pt idx="675">
                  <c:v>1.331</c:v>
                </c:pt>
                <c:pt idx="676">
                  <c:v>1.331</c:v>
                </c:pt>
                <c:pt idx="677">
                  <c:v>1.331</c:v>
                </c:pt>
                <c:pt idx="678">
                  <c:v>1.331</c:v>
                </c:pt>
                <c:pt idx="679">
                  <c:v>1.31</c:v>
                </c:pt>
                <c:pt idx="680">
                  <c:v>1.306</c:v>
                </c:pt>
                <c:pt idx="681">
                  <c:v>1.306</c:v>
                </c:pt>
                <c:pt idx="682">
                  <c:v>1.264</c:v>
                </c:pt>
                <c:pt idx="683">
                  <c:v>1.252</c:v>
                </c:pt>
                <c:pt idx="684">
                  <c:v>1.2229999999999901</c:v>
                </c:pt>
                <c:pt idx="685">
                  <c:v>1.2150000000000001</c:v>
                </c:pt>
                <c:pt idx="686">
                  <c:v>1.2150000000000001</c:v>
                </c:pt>
                <c:pt idx="687">
                  <c:v>1.198</c:v>
                </c:pt>
                <c:pt idx="688">
                  <c:v>1.198</c:v>
                </c:pt>
                <c:pt idx="689">
                  <c:v>1.198</c:v>
                </c:pt>
                <c:pt idx="690">
                  <c:v>1.198</c:v>
                </c:pt>
                <c:pt idx="691">
                  <c:v>1.198</c:v>
                </c:pt>
                <c:pt idx="692">
                  <c:v>1.198</c:v>
                </c:pt>
                <c:pt idx="693">
                  <c:v>1.19</c:v>
                </c:pt>
                <c:pt idx="694">
                  <c:v>1.19</c:v>
                </c:pt>
                <c:pt idx="695">
                  <c:v>1.19</c:v>
                </c:pt>
                <c:pt idx="696">
                  <c:v>1.1859999999999999</c:v>
                </c:pt>
                <c:pt idx="697">
                  <c:v>1.1819999999999999</c:v>
                </c:pt>
                <c:pt idx="698">
                  <c:v>1.173</c:v>
                </c:pt>
                <c:pt idx="699">
                  <c:v>1.173</c:v>
                </c:pt>
                <c:pt idx="700">
                  <c:v>1.157</c:v>
                </c:pt>
                <c:pt idx="701">
                  <c:v>1.149</c:v>
                </c:pt>
                <c:pt idx="702">
                  <c:v>1.1399999999999999</c:v>
                </c:pt>
                <c:pt idx="703">
                  <c:v>1.1399999999999999</c:v>
                </c:pt>
                <c:pt idx="704">
                  <c:v>1.1319999999999999</c:v>
                </c:pt>
                <c:pt idx="705">
                  <c:v>1.1240000000000001</c:v>
                </c:pt>
                <c:pt idx="706">
                  <c:v>1.115</c:v>
                </c:pt>
                <c:pt idx="707">
                  <c:v>1.099</c:v>
                </c:pt>
                <c:pt idx="708">
                  <c:v>1.091</c:v>
                </c:pt>
                <c:pt idx="709">
                  <c:v>1.091</c:v>
                </c:pt>
                <c:pt idx="710">
                  <c:v>1.0659999999999901</c:v>
                </c:pt>
                <c:pt idx="711">
                  <c:v>1.0659999999999901</c:v>
                </c:pt>
                <c:pt idx="712">
                  <c:v>1.0659999999999901</c:v>
                </c:pt>
                <c:pt idx="713">
                  <c:v>1.0659999999999901</c:v>
                </c:pt>
                <c:pt idx="714">
                  <c:v>1.0529999999999999</c:v>
                </c:pt>
                <c:pt idx="715">
                  <c:v>1.0489999999999999</c:v>
                </c:pt>
                <c:pt idx="716">
                  <c:v>1.0489999999999999</c:v>
                </c:pt>
                <c:pt idx="717">
                  <c:v>1.0329999999999999</c:v>
                </c:pt>
                <c:pt idx="718">
                  <c:v>1.02</c:v>
                </c:pt>
                <c:pt idx="719">
                  <c:v>1.012</c:v>
                </c:pt>
                <c:pt idx="720">
                  <c:v>1.008</c:v>
                </c:pt>
                <c:pt idx="721">
                  <c:v>0.999</c:v>
                </c:pt>
                <c:pt idx="722">
                  <c:v>0.999</c:v>
                </c:pt>
                <c:pt idx="723">
                  <c:v>0.999</c:v>
                </c:pt>
                <c:pt idx="724">
                  <c:v>0.99199999999999999</c:v>
                </c:pt>
                <c:pt idx="725">
                  <c:v>0.97099999999999997</c:v>
                </c:pt>
                <c:pt idx="726">
                  <c:v>0.97099999999999997</c:v>
                </c:pt>
                <c:pt idx="727">
                  <c:v>0.95699999999999996</c:v>
                </c:pt>
                <c:pt idx="728">
                  <c:v>0.95699999999999996</c:v>
                </c:pt>
                <c:pt idx="729">
                  <c:v>0.95699999999999996</c:v>
                </c:pt>
                <c:pt idx="730">
                  <c:v>0.95699999999999996</c:v>
                </c:pt>
                <c:pt idx="731">
                  <c:v>0.94299999999999995</c:v>
                </c:pt>
                <c:pt idx="732">
                  <c:v>0.94299999999999995</c:v>
                </c:pt>
                <c:pt idx="733">
                  <c:v>0.94299999999999995</c:v>
                </c:pt>
                <c:pt idx="734">
                  <c:v>0.92900000000000005</c:v>
                </c:pt>
                <c:pt idx="735">
                  <c:v>0.91500000000000004</c:v>
                </c:pt>
                <c:pt idx="736">
                  <c:v>0.91500000000000004</c:v>
                </c:pt>
                <c:pt idx="737">
                  <c:v>0.90099999999999902</c:v>
                </c:pt>
                <c:pt idx="738">
                  <c:v>0.88700000000000001</c:v>
                </c:pt>
                <c:pt idx="739">
                  <c:v>0.88700000000000001</c:v>
                </c:pt>
                <c:pt idx="740">
                  <c:v>0.88700000000000001</c:v>
                </c:pt>
                <c:pt idx="741">
                  <c:v>0.83099999999999996</c:v>
                </c:pt>
                <c:pt idx="742">
                  <c:v>0.83099999999999996</c:v>
                </c:pt>
                <c:pt idx="743">
                  <c:v>0.83099999999999996</c:v>
                </c:pt>
                <c:pt idx="744">
                  <c:v>0.83099999999999996</c:v>
                </c:pt>
                <c:pt idx="745">
                  <c:v>0.83099999999999996</c:v>
                </c:pt>
                <c:pt idx="746">
                  <c:v>0.81699999999999995</c:v>
                </c:pt>
                <c:pt idx="747">
                  <c:v>0.80299999999999905</c:v>
                </c:pt>
                <c:pt idx="748">
                  <c:v>0.80299999999999905</c:v>
                </c:pt>
                <c:pt idx="749">
                  <c:v>0.78900000000000003</c:v>
                </c:pt>
                <c:pt idx="750">
                  <c:v>0.77500000000000002</c:v>
                </c:pt>
                <c:pt idx="751">
                  <c:v>0.77500000000000002</c:v>
                </c:pt>
                <c:pt idx="752">
                  <c:v>0.77500000000000002</c:v>
                </c:pt>
                <c:pt idx="753">
                  <c:v>0.77500000000000002</c:v>
                </c:pt>
                <c:pt idx="754">
                  <c:v>0.77500000000000002</c:v>
                </c:pt>
                <c:pt idx="755">
                  <c:v>0.77500000000000002</c:v>
                </c:pt>
                <c:pt idx="756">
                  <c:v>0.77500000000000002</c:v>
                </c:pt>
                <c:pt idx="757">
                  <c:v>0.77500000000000002</c:v>
                </c:pt>
                <c:pt idx="758">
                  <c:v>0.747</c:v>
                </c:pt>
                <c:pt idx="759">
                  <c:v>0.71899999999999997</c:v>
                </c:pt>
                <c:pt idx="760">
                  <c:v>0.71899999999999997</c:v>
                </c:pt>
                <c:pt idx="761">
                  <c:v>0.71899999999999997</c:v>
                </c:pt>
                <c:pt idx="762">
                  <c:v>0.70499999999999996</c:v>
                </c:pt>
                <c:pt idx="763">
                  <c:v>0.70499999999999996</c:v>
                </c:pt>
                <c:pt idx="764">
                  <c:v>0.69799999999999995</c:v>
                </c:pt>
                <c:pt idx="765">
                  <c:v>0.69099999999999995</c:v>
                </c:pt>
                <c:pt idx="766">
                  <c:v>0.69099999999999995</c:v>
                </c:pt>
                <c:pt idx="767">
                  <c:v>0.67</c:v>
                </c:pt>
                <c:pt idx="768">
                  <c:v>0.66299999999999903</c:v>
                </c:pt>
                <c:pt idx="769">
                  <c:v>0.66299999999999903</c:v>
                </c:pt>
                <c:pt idx="770">
                  <c:v>0.66299999999999903</c:v>
                </c:pt>
                <c:pt idx="771">
                  <c:v>0.66299999999999903</c:v>
                </c:pt>
                <c:pt idx="772">
                  <c:v>0.66299999999999903</c:v>
                </c:pt>
                <c:pt idx="773">
                  <c:v>0.66299999999999903</c:v>
                </c:pt>
                <c:pt idx="774">
                  <c:v>0.66299999999999903</c:v>
                </c:pt>
                <c:pt idx="775">
                  <c:v>0.66299999999999903</c:v>
                </c:pt>
                <c:pt idx="776">
                  <c:v>0.66299999999999903</c:v>
                </c:pt>
                <c:pt idx="777">
                  <c:v>0.64900000000000002</c:v>
                </c:pt>
                <c:pt idx="778">
                  <c:v>0.60699999999999998</c:v>
                </c:pt>
                <c:pt idx="779">
                  <c:v>0.57899999999999996</c:v>
                </c:pt>
                <c:pt idx="780">
                  <c:v>0.56499999999999995</c:v>
                </c:pt>
                <c:pt idx="781">
                  <c:v>0.56499999999999995</c:v>
                </c:pt>
                <c:pt idx="782">
                  <c:v>0.55100000000000005</c:v>
                </c:pt>
                <c:pt idx="783">
                  <c:v>0.55100000000000005</c:v>
                </c:pt>
                <c:pt idx="784">
                  <c:v>0.55100000000000005</c:v>
                </c:pt>
                <c:pt idx="785">
                  <c:v>0.55100000000000005</c:v>
                </c:pt>
                <c:pt idx="786">
                  <c:v>0.55100000000000005</c:v>
                </c:pt>
                <c:pt idx="787">
                  <c:v>0.53700000000000003</c:v>
                </c:pt>
                <c:pt idx="788">
                  <c:v>0.53700000000000003</c:v>
                </c:pt>
                <c:pt idx="789">
                  <c:v>0.53</c:v>
                </c:pt>
                <c:pt idx="790">
                  <c:v>0.51600000000000001</c:v>
                </c:pt>
                <c:pt idx="791">
                  <c:v>0.502</c:v>
                </c:pt>
                <c:pt idx="792">
                  <c:v>0.496</c:v>
                </c:pt>
                <c:pt idx="793">
                  <c:v>0.496</c:v>
                </c:pt>
                <c:pt idx="794">
                  <c:v>0.496</c:v>
                </c:pt>
                <c:pt idx="795">
                  <c:v>0.48699999999999999</c:v>
                </c:pt>
                <c:pt idx="796">
                  <c:v>0.48699999999999999</c:v>
                </c:pt>
                <c:pt idx="797">
                  <c:v>0.47699999999999998</c:v>
                </c:pt>
                <c:pt idx="798">
                  <c:v>0.47699999999999998</c:v>
                </c:pt>
                <c:pt idx="799">
                  <c:v>0.47199999999999998</c:v>
                </c:pt>
                <c:pt idx="800">
                  <c:v>0.47199999999999998</c:v>
                </c:pt>
                <c:pt idx="801">
                  <c:v>0.46799999999999897</c:v>
                </c:pt>
                <c:pt idx="802">
                  <c:v>0.46799999999999897</c:v>
                </c:pt>
                <c:pt idx="803">
                  <c:v>0.45799999999999902</c:v>
                </c:pt>
                <c:pt idx="804">
                  <c:v>0.45799999999999902</c:v>
                </c:pt>
                <c:pt idx="805">
                  <c:v>0.45799999999999902</c:v>
                </c:pt>
                <c:pt idx="806">
                  <c:v>0.45799999999999902</c:v>
                </c:pt>
                <c:pt idx="807">
                  <c:v>0.45799999999999902</c:v>
                </c:pt>
                <c:pt idx="808">
                  <c:v>0.45799999999999902</c:v>
                </c:pt>
                <c:pt idx="809">
                  <c:v>0.45799999999999902</c:v>
                </c:pt>
                <c:pt idx="810">
                  <c:v>0.45799999999999902</c:v>
                </c:pt>
                <c:pt idx="811">
                  <c:v>0.45799999999999902</c:v>
                </c:pt>
                <c:pt idx="812">
                  <c:v>0.42</c:v>
                </c:pt>
                <c:pt idx="813">
                  <c:v>0.42</c:v>
                </c:pt>
                <c:pt idx="814">
                  <c:v>0.42</c:v>
                </c:pt>
                <c:pt idx="815">
                  <c:v>0.42</c:v>
                </c:pt>
                <c:pt idx="816">
                  <c:v>0.41</c:v>
                </c:pt>
                <c:pt idx="817">
                  <c:v>0.40600000000000003</c:v>
                </c:pt>
                <c:pt idx="818">
                  <c:v>0.40100000000000002</c:v>
                </c:pt>
                <c:pt idx="819">
                  <c:v>0.40100000000000002</c:v>
                </c:pt>
                <c:pt idx="820">
                  <c:v>0.39100000000000001</c:v>
                </c:pt>
                <c:pt idx="821">
                  <c:v>0.38200000000000001</c:v>
                </c:pt>
                <c:pt idx="822">
                  <c:v>0.38200000000000001</c:v>
                </c:pt>
                <c:pt idx="823">
                  <c:v>0.38200000000000001</c:v>
                </c:pt>
                <c:pt idx="824">
                  <c:v>0.38200000000000001</c:v>
                </c:pt>
                <c:pt idx="825">
                  <c:v>0.38200000000000001</c:v>
                </c:pt>
                <c:pt idx="826">
                  <c:v>0.38200000000000001</c:v>
                </c:pt>
                <c:pt idx="827">
                  <c:v>0.372</c:v>
                </c:pt>
                <c:pt idx="828">
                  <c:v>0.36299999999999999</c:v>
                </c:pt>
                <c:pt idx="829">
                  <c:v>0.36299999999999999</c:v>
                </c:pt>
                <c:pt idx="830">
                  <c:v>0.36299999999999999</c:v>
                </c:pt>
                <c:pt idx="831">
                  <c:v>0.36299999999999999</c:v>
                </c:pt>
                <c:pt idx="832">
                  <c:v>0.36299999999999999</c:v>
                </c:pt>
                <c:pt idx="833">
                  <c:v>0.34399999999999997</c:v>
                </c:pt>
                <c:pt idx="834">
                  <c:v>0.34399999999999997</c:v>
                </c:pt>
                <c:pt idx="835">
                  <c:v>0.34399999999999997</c:v>
                </c:pt>
                <c:pt idx="836">
                  <c:v>0.34399999999999997</c:v>
                </c:pt>
                <c:pt idx="837">
                  <c:v>0.34399999999999997</c:v>
                </c:pt>
                <c:pt idx="838">
                  <c:v>0.34399999999999997</c:v>
                </c:pt>
                <c:pt idx="839">
                  <c:v>0.34399999999999997</c:v>
                </c:pt>
                <c:pt idx="840">
                  <c:v>0.33899999999999902</c:v>
                </c:pt>
                <c:pt idx="841">
                  <c:v>0.32400000000000001</c:v>
                </c:pt>
                <c:pt idx="842">
                  <c:v>0.32400000000000001</c:v>
                </c:pt>
                <c:pt idx="843">
                  <c:v>0.32</c:v>
                </c:pt>
                <c:pt idx="844">
                  <c:v>0.32</c:v>
                </c:pt>
                <c:pt idx="845">
                  <c:v>0.315</c:v>
                </c:pt>
                <c:pt idx="846">
                  <c:v>0.30499999999999999</c:v>
                </c:pt>
                <c:pt idx="847">
                  <c:v>0.30499999999999999</c:v>
                </c:pt>
                <c:pt idx="848">
                  <c:v>0.30499999999999999</c:v>
                </c:pt>
                <c:pt idx="849">
                  <c:v>0.30499999999999999</c:v>
                </c:pt>
                <c:pt idx="850">
                  <c:v>0.30499999999999999</c:v>
                </c:pt>
                <c:pt idx="851">
                  <c:v>0.30499999999999999</c:v>
                </c:pt>
                <c:pt idx="852">
                  <c:v>0.30499999999999999</c:v>
                </c:pt>
                <c:pt idx="853">
                  <c:v>0.30099999999999999</c:v>
                </c:pt>
                <c:pt idx="854">
                  <c:v>0.28599999999999998</c:v>
                </c:pt>
                <c:pt idx="855">
                  <c:v>0.28599999999999998</c:v>
                </c:pt>
                <c:pt idx="856">
                  <c:v>0.28599999999999998</c:v>
                </c:pt>
                <c:pt idx="857">
                  <c:v>0.27699999999999902</c:v>
                </c:pt>
                <c:pt idx="858">
                  <c:v>0.27200000000000002</c:v>
                </c:pt>
                <c:pt idx="859">
                  <c:v>0.26700000000000002</c:v>
                </c:pt>
                <c:pt idx="860">
                  <c:v>0.26700000000000002</c:v>
                </c:pt>
                <c:pt idx="861">
                  <c:v>0.25800000000000001</c:v>
                </c:pt>
                <c:pt idx="862">
                  <c:v>0.248</c:v>
                </c:pt>
                <c:pt idx="863">
                  <c:v>0.248</c:v>
                </c:pt>
                <c:pt idx="864">
                  <c:v>0.248</c:v>
                </c:pt>
                <c:pt idx="865">
                  <c:v>0.248</c:v>
                </c:pt>
                <c:pt idx="866">
                  <c:v>0.23399999999999899</c:v>
                </c:pt>
                <c:pt idx="867">
                  <c:v>0.22899999999999901</c:v>
                </c:pt>
                <c:pt idx="868">
                  <c:v>0.22899999999999901</c:v>
                </c:pt>
                <c:pt idx="869">
                  <c:v>0.22899999999999901</c:v>
                </c:pt>
                <c:pt idx="870">
                  <c:v>0.22899999999999901</c:v>
                </c:pt>
                <c:pt idx="871">
                  <c:v>0.22899999999999901</c:v>
                </c:pt>
                <c:pt idx="872">
                  <c:v>0.22899999999999901</c:v>
                </c:pt>
                <c:pt idx="873">
                  <c:v>0.22899999999999901</c:v>
                </c:pt>
                <c:pt idx="874">
                  <c:v>0.22899999999999901</c:v>
                </c:pt>
                <c:pt idx="875">
                  <c:v>0.22899999999999901</c:v>
                </c:pt>
                <c:pt idx="876">
                  <c:v>0.22899999999999901</c:v>
                </c:pt>
                <c:pt idx="877">
                  <c:v>0.22899999999999901</c:v>
                </c:pt>
                <c:pt idx="878">
                  <c:v>0.22</c:v>
                </c:pt>
                <c:pt idx="879">
                  <c:v>0.21</c:v>
                </c:pt>
                <c:pt idx="880">
                  <c:v>0.21</c:v>
                </c:pt>
                <c:pt idx="881">
                  <c:v>0.21</c:v>
                </c:pt>
                <c:pt idx="882">
                  <c:v>0.20499999999999999</c:v>
                </c:pt>
                <c:pt idx="883">
                  <c:v>0.2</c:v>
                </c:pt>
                <c:pt idx="884">
                  <c:v>0.19600000000000001</c:v>
                </c:pt>
                <c:pt idx="885">
                  <c:v>0.191</c:v>
                </c:pt>
                <c:pt idx="886">
                  <c:v>0.191</c:v>
                </c:pt>
                <c:pt idx="887">
                  <c:v>0.191</c:v>
                </c:pt>
                <c:pt idx="888">
                  <c:v>0.191</c:v>
                </c:pt>
                <c:pt idx="889">
                  <c:v>0.191</c:v>
                </c:pt>
                <c:pt idx="890">
                  <c:v>0.18099999999999999</c:v>
                </c:pt>
                <c:pt idx="891">
                  <c:v>0.18099999999999999</c:v>
                </c:pt>
                <c:pt idx="892">
                  <c:v>0.18099999999999999</c:v>
                </c:pt>
                <c:pt idx="893">
                  <c:v>0.18099999999999999</c:v>
                </c:pt>
                <c:pt idx="894">
                  <c:v>0.18099999999999999</c:v>
                </c:pt>
                <c:pt idx="895">
                  <c:v>0.18099999999999999</c:v>
                </c:pt>
                <c:pt idx="896">
                  <c:v>0.18099999999999999</c:v>
                </c:pt>
                <c:pt idx="897">
                  <c:v>0.17699999999999999</c:v>
                </c:pt>
                <c:pt idx="898">
                  <c:v>0.17199999999999999</c:v>
                </c:pt>
                <c:pt idx="899">
                  <c:v>0.17199999999999999</c:v>
                </c:pt>
                <c:pt idx="900">
                  <c:v>0.17199999999999999</c:v>
                </c:pt>
                <c:pt idx="901">
                  <c:v>0.17199999999999999</c:v>
                </c:pt>
                <c:pt idx="902">
                  <c:v>0.16699999999999901</c:v>
                </c:pt>
                <c:pt idx="903">
                  <c:v>0.16200000000000001</c:v>
                </c:pt>
                <c:pt idx="904">
                  <c:v>0.153</c:v>
                </c:pt>
                <c:pt idx="905">
                  <c:v>0.153</c:v>
                </c:pt>
                <c:pt idx="906">
                  <c:v>0.153</c:v>
                </c:pt>
                <c:pt idx="907">
                  <c:v>0.153</c:v>
                </c:pt>
                <c:pt idx="908">
                  <c:v>0.153</c:v>
                </c:pt>
                <c:pt idx="909">
                  <c:v>0.153</c:v>
                </c:pt>
                <c:pt idx="910">
                  <c:v>0.153</c:v>
                </c:pt>
                <c:pt idx="911">
                  <c:v>0.153</c:v>
                </c:pt>
                <c:pt idx="912">
                  <c:v>0.153</c:v>
                </c:pt>
                <c:pt idx="913">
                  <c:v>0.153</c:v>
                </c:pt>
                <c:pt idx="914">
                  <c:v>0.153</c:v>
                </c:pt>
                <c:pt idx="915">
                  <c:v>0.153</c:v>
                </c:pt>
                <c:pt idx="916">
                  <c:v>0.153</c:v>
                </c:pt>
                <c:pt idx="917">
                  <c:v>0.153</c:v>
                </c:pt>
                <c:pt idx="918">
                  <c:v>0.153</c:v>
                </c:pt>
                <c:pt idx="919">
                  <c:v>0.153</c:v>
                </c:pt>
                <c:pt idx="920">
                  <c:v>0.153</c:v>
                </c:pt>
                <c:pt idx="921">
                  <c:v>0.14299999999999999</c:v>
                </c:pt>
                <c:pt idx="922">
                  <c:v>0.14299999999999999</c:v>
                </c:pt>
                <c:pt idx="923">
                  <c:v>0.13400000000000001</c:v>
                </c:pt>
                <c:pt idx="924">
                  <c:v>0.129</c:v>
                </c:pt>
                <c:pt idx="925">
                  <c:v>0.124</c:v>
                </c:pt>
                <c:pt idx="926">
                  <c:v>0.124</c:v>
                </c:pt>
                <c:pt idx="927">
                  <c:v>0.124</c:v>
                </c:pt>
                <c:pt idx="928">
                  <c:v>0.124</c:v>
                </c:pt>
                <c:pt idx="929">
                  <c:v>0.115</c:v>
                </c:pt>
                <c:pt idx="930">
                  <c:v>0.115</c:v>
                </c:pt>
                <c:pt idx="931">
                  <c:v>0.115</c:v>
                </c:pt>
                <c:pt idx="932">
                  <c:v>0.115</c:v>
                </c:pt>
                <c:pt idx="933">
                  <c:v>0.115</c:v>
                </c:pt>
                <c:pt idx="934">
                  <c:v>0.115</c:v>
                </c:pt>
                <c:pt idx="935">
                  <c:v>0.115</c:v>
                </c:pt>
                <c:pt idx="936">
                  <c:v>0.115</c:v>
                </c:pt>
                <c:pt idx="937">
                  <c:v>0.115</c:v>
                </c:pt>
                <c:pt idx="938">
                  <c:v>0.115</c:v>
                </c:pt>
                <c:pt idx="939">
                  <c:v>0.115</c:v>
                </c:pt>
                <c:pt idx="940">
                  <c:v>0.115</c:v>
                </c:pt>
                <c:pt idx="941">
                  <c:v>0.115</c:v>
                </c:pt>
                <c:pt idx="942">
                  <c:v>0.115</c:v>
                </c:pt>
                <c:pt idx="943">
                  <c:v>0.105</c:v>
                </c:pt>
                <c:pt idx="944">
                  <c:v>0.105</c:v>
                </c:pt>
                <c:pt idx="945">
                  <c:v>0.105</c:v>
                </c:pt>
                <c:pt idx="946">
                  <c:v>9.5000000000000001E-2</c:v>
                </c:pt>
                <c:pt idx="947">
                  <c:v>9.5000000000000001E-2</c:v>
                </c:pt>
                <c:pt idx="948">
                  <c:v>9.5000000000000001E-2</c:v>
                </c:pt>
                <c:pt idx="949">
                  <c:v>9.0999999999999998E-2</c:v>
                </c:pt>
                <c:pt idx="950">
                  <c:v>9.0999999999999998E-2</c:v>
                </c:pt>
                <c:pt idx="951">
                  <c:v>8.5999999999999993E-2</c:v>
                </c:pt>
                <c:pt idx="952">
                  <c:v>8.5999999999999993E-2</c:v>
                </c:pt>
                <c:pt idx="953">
                  <c:v>8.5999999999999993E-2</c:v>
                </c:pt>
                <c:pt idx="954">
                  <c:v>7.5999999999999998E-2</c:v>
                </c:pt>
                <c:pt idx="955">
                  <c:v>7.5999999999999998E-2</c:v>
                </c:pt>
                <c:pt idx="956">
                  <c:v>7.5999999999999998E-2</c:v>
                </c:pt>
                <c:pt idx="957">
                  <c:v>7.5999999999999998E-2</c:v>
                </c:pt>
                <c:pt idx="958">
                  <c:v>7.5999999999999998E-2</c:v>
                </c:pt>
                <c:pt idx="959">
                  <c:v>7.5999999999999998E-2</c:v>
                </c:pt>
                <c:pt idx="960">
                  <c:v>7.5999999999999998E-2</c:v>
                </c:pt>
                <c:pt idx="961">
                  <c:v>7.5999999999999998E-2</c:v>
                </c:pt>
                <c:pt idx="962">
                  <c:v>7.5999999999999998E-2</c:v>
                </c:pt>
                <c:pt idx="963">
                  <c:v>7.5999999999999998E-2</c:v>
                </c:pt>
                <c:pt idx="964">
                  <c:v>7.5999999999999998E-2</c:v>
                </c:pt>
                <c:pt idx="965">
                  <c:v>7.5999999999999998E-2</c:v>
                </c:pt>
                <c:pt idx="966">
                  <c:v>7.5999999999999998E-2</c:v>
                </c:pt>
                <c:pt idx="967">
                  <c:v>7.5999999999999998E-2</c:v>
                </c:pt>
                <c:pt idx="968">
                  <c:v>7.5999999999999998E-2</c:v>
                </c:pt>
                <c:pt idx="969">
                  <c:v>7.5999999999999998E-2</c:v>
                </c:pt>
                <c:pt idx="970">
                  <c:v>7.1999999999999995E-2</c:v>
                </c:pt>
                <c:pt idx="971">
                  <c:v>7.1999999999999995E-2</c:v>
                </c:pt>
                <c:pt idx="972">
                  <c:v>7.1999999999999995E-2</c:v>
                </c:pt>
                <c:pt idx="973">
                  <c:v>6.7000000000000004E-2</c:v>
                </c:pt>
                <c:pt idx="974">
                  <c:v>6.7000000000000004E-2</c:v>
                </c:pt>
                <c:pt idx="975">
                  <c:v>5.7000000000000002E-2</c:v>
                </c:pt>
                <c:pt idx="976">
                  <c:v>5.7000000000000002E-2</c:v>
                </c:pt>
                <c:pt idx="977">
                  <c:v>5.7000000000000002E-2</c:v>
                </c:pt>
                <c:pt idx="978">
                  <c:v>5.7000000000000002E-2</c:v>
                </c:pt>
                <c:pt idx="979">
                  <c:v>5.7000000000000002E-2</c:v>
                </c:pt>
                <c:pt idx="980">
                  <c:v>5.7000000000000002E-2</c:v>
                </c:pt>
                <c:pt idx="981">
                  <c:v>5.7000000000000002E-2</c:v>
                </c:pt>
                <c:pt idx="982">
                  <c:v>5.7000000000000002E-2</c:v>
                </c:pt>
                <c:pt idx="983">
                  <c:v>5.7000000000000002E-2</c:v>
                </c:pt>
                <c:pt idx="984">
                  <c:v>5.7000000000000002E-2</c:v>
                </c:pt>
                <c:pt idx="985">
                  <c:v>5.7000000000000002E-2</c:v>
                </c:pt>
                <c:pt idx="986">
                  <c:v>5.7000000000000002E-2</c:v>
                </c:pt>
                <c:pt idx="987">
                  <c:v>5.1999999999999998E-2</c:v>
                </c:pt>
                <c:pt idx="988">
                  <c:v>5.1999999999999998E-2</c:v>
                </c:pt>
                <c:pt idx="989">
                  <c:v>4.8000000000000001E-2</c:v>
                </c:pt>
                <c:pt idx="990">
                  <c:v>4.2999999999999997E-2</c:v>
                </c:pt>
                <c:pt idx="991">
                  <c:v>4.2999999999999997E-2</c:v>
                </c:pt>
                <c:pt idx="992">
                  <c:v>3.7999999999999999E-2</c:v>
                </c:pt>
                <c:pt idx="993">
                  <c:v>3.7999999999999999E-2</c:v>
                </c:pt>
                <c:pt idx="994">
                  <c:v>3.7999999999999999E-2</c:v>
                </c:pt>
                <c:pt idx="995">
                  <c:v>3.7999999999999999E-2</c:v>
                </c:pt>
                <c:pt idx="996">
                  <c:v>3.7999999999999999E-2</c:v>
                </c:pt>
                <c:pt idx="997">
                  <c:v>3.7999999999999999E-2</c:v>
                </c:pt>
                <c:pt idx="998">
                  <c:v>3.7999999999999999E-2</c:v>
                </c:pt>
                <c:pt idx="999">
                  <c:v>3.7999999999999999E-2</c:v>
                </c:pt>
                <c:pt idx="1000">
                  <c:v>3.7999999999999999E-2</c:v>
                </c:pt>
                <c:pt idx="1001">
                  <c:v>3.7999999999999999E-2</c:v>
                </c:pt>
                <c:pt idx="1002">
                  <c:v>3.7999999999999999E-2</c:v>
                </c:pt>
                <c:pt idx="1003">
                  <c:v>3.7999999999999999E-2</c:v>
                </c:pt>
                <c:pt idx="1004">
                  <c:v>3.7999999999999999E-2</c:v>
                </c:pt>
                <c:pt idx="1005">
                  <c:v>3.7999999999999999E-2</c:v>
                </c:pt>
                <c:pt idx="1006">
                  <c:v>3.7999999999999999E-2</c:v>
                </c:pt>
                <c:pt idx="1007">
                  <c:v>3.7999999999999999E-2</c:v>
                </c:pt>
                <c:pt idx="1008">
                  <c:v>3.7999999999999999E-2</c:v>
                </c:pt>
                <c:pt idx="1009">
                  <c:v>3.7999999999999999E-2</c:v>
                </c:pt>
                <c:pt idx="1010">
                  <c:v>3.7999999999999999E-2</c:v>
                </c:pt>
                <c:pt idx="1011">
                  <c:v>2.8999999999999901E-2</c:v>
                </c:pt>
                <c:pt idx="1012">
                  <c:v>2.8999999999999901E-2</c:v>
                </c:pt>
                <c:pt idx="1013">
                  <c:v>2.8999999999999901E-2</c:v>
                </c:pt>
                <c:pt idx="1014">
                  <c:v>2.8999999999999901E-2</c:v>
                </c:pt>
                <c:pt idx="1015">
                  <c:v>2.8999999999999901E-2</c:v>
                </c:pt>
                <c:pt idx="1016">
                  <c:v>2.8999999999999901E-2</c:v>
                </c:pt>
                <c:pt idx="1017">
                  <c:v>1.9E-2</c:v>
                </c:pt>
                <c:pt idx="1018">
                  <c:v>1.9E-2</c:v>
                </c:pt>
                <c:pt idx="1019">
                  <c:v>1.9E-2</c:v>
                </c:pt>
                <c:pt idx="1020">
                  <c:v>1.9E-2</c:v>
                </c:pt>
                <c:pt idx="1021">
                  <c:v>1.9E-2</c:v>
                </c:pt>
                <c:pt idx="1022">
                  <c:v>1.9E-2</c:v>
                </c:pt>
                <c:pt idx="1023">
                  <c:v>1.9E-2</c:v>
                </c:pt>
                <c:pt idx="1024">
                  <c:v>1.9E-2</c:v>
                </c:pt>
                <c:pt idx="1025">
                  <c:v>1.9E-2</c:v>
                </c:pt>
                <c:pt idx="1026">
                  <c:v>1.9E-2</c:v>
                </c:pt>
                <c:pt idx="1027">
                  <c:v>1.39999999999999E-2</c:v>
                </c:pt>
                <c:pt idx="1028">
                  <c:v>1.39999999999999E-2</c:v>
                </c:pt>
                <c:pt idx="1029">
                  <c:v>0.01</c:v>
                </c:pt>
                <c:pt idx="1030">
                  <c:v>0.01</c:v>
                </c:pt>
                <c:pt idx="1031">
                  <c:v>0.01</c:v>
                </c:pt>
                <c:pt idx="1032">
                  <c:v>0.01</c:v>
                </c:pt>
                <c:pt idx="1033">
                  <c:v>0.01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</c:numCache>
            </c:numRef>
          </c:xVal>
          <c:yVal>
            <c:numRef>
              <c:f>'Group Grievances'!$C$3:$C$1402</c:f>
              <c:numCache>
                <c:formatCode>General</c:formatCode>
                <c:ptCount val="1400"/>
                <c:pt idx="0">
                  <c:v>5</c:v>
                </c:pt>
                <c:pt idx="1">
                  <c:v>4.91</c:v>
                </c:pt>
                <c:pt idx="2">
                  <c:v>5</c:v>
                </c:pt>
                <c:pt idx="3">
                  <c:v>4.82</c:v>
                </c:pt>
                <c:pt idx="4">
                  <c:v>4.16</c:v>
                </c:pt>
                <c:pt idx="5">
                  <c:v>5</c:v>
                </c:pt>
                <c:pt idx="6">
                  <c:v>4.51</c:v>
                </c:pt>
                <c:pt idx="7">
                  <c:v>4.38</c:v>
                </c:pt>
                <c:pt idx="8">
                  <c:v>4.29</c:v>
                </c:pt>
                <c:pt idx="9">
                  <c:v>4.96</c:v>
                </c:pt>
                <c:pt idx="10">
                  <c:v>4.6900000000000004</c:v>
                </c:pt>
                <c:pt idx="11">
                  <c:v>4.87</c:v>
                </c:pt>
                <c:pt idx="12">
                  <c:v>4.91</c:v>
                </c:pt>
                <c:pt idx="13">
                  <c:v>4.42</c:v>
                </c:pt>
                <c:pt idx="14">
                  <c:v>4.6900000000000004</c:v>
                </c:pt>
                <c:pt idx="15">
                  <c:v>4.87</c:v>
                </c:pt>
                <c:pt idx="16">
                  <c:v>4.5599999999999996</c:v>
                </c:pt>
                <c:pt idx="17">
                  <c:v>4.7300000000000004</c:v>
                </c:pt>
                <c:pt idx="18">
                  <c:v>4.6399999999999997</c:v>
                </c:pt>
                <c:pt idx="19">
                  <c:v>4.87</c:v>
                </c:pt>
                <c:pt idx="20">
                  <c:v>5</c:v>
                </c:pt>
                <c:pt idx="21">
                  <c:v>4.82</c:v>
                </c:pt>
                <c:pt idx="22">
                  <c:v>4.7300000000000004</c:v>
                </c:pt>
                <c:pt idx="23">
                  <c:v>4.6399999999999997</c:v>
                </c:pt>
                <c:pt idx="24">
                  <c:v>4.6900000000000004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4.6900000000000004</c:v>
                </c:pt>
                <c:pt idx="29">
                  <c:v>4.7300000000000004</c:v>
                </c:pt>
                <c:pt idx="30">
                  <c:v>4.87</c:v>
                </c:pt>
                <c:pt idx="31">
                  <c:v>4.91</c:v>
                </c:pt>
                <c:pt idx="32">
                  <c:v>4.82</c:v>
                </c:pt>
                <c:pt idx="33">
                  <c:v>5</c:v>
                </c:pt>
                <c:pt idx="34">
                  <c:v>4.6900000000000004</c:v>
                </c:pt>
                <c:pt idx="35">
                  <c:v>4.91</c:v>
                </c:pt>
                <c:pt idx="36">
                  <c:v>5</c:v>
                </c:pt>
                <c:pt idx="37">
                  <c:v>4.87</c:v>
                </c:pt>
                <c:pt idx="38">
                  <c:v>4.7300000000000004</c:v>
                </c:pt>
                <c:pt idx="39">
                  <c:v>4.51</c:v>
                </c:pt>
                <c:pt idx="40">
                  <c:v>4.82</c:v>
                </c:pt>
                <c:pt idx="41">
                  <c:v>4.96</c:v>
                </c:pt>
                <c:pt idx="42">
                  <c:v>4.87</c:v>
                </c:pt>
                <c:pt idx="43">
                  <c:v>4.78</c:v>
                </c:pt>
                <c:pt idx="44">
                  <c:v>4.87</c:v>
                </c:pt>
                <c:pt idx="45">
                  <c:v>4.5599999999999996</c:v>
                </c:pt>
                <c:pt idx="46">
                  <c:v>4.0199999999999996</c:v>
                </c:pt>
                <c:pt idx="47">
                  <c:v>3.8</c:v>
                </c:pt>
                <c:pt idx="48">
                  <c:v>4.6900000000000004</c:v>
                </c:pt>
                <c:pt idx="49">
                  <c:v>4.2</c:v>
                </c:pt>
                <c:pt idx="50">
                  <c:v>4.7300000000000004</c:v>
                </c:pt>
                <c:pt idx="51">
                  <c:v>4.24</c:v>
                </c:pt>
                <c:pt idx="52">
                  <c:v>4.6900000000000004</c:v>
                </c:pt>
                <c:pt idx="53">
                  <c:v>4.78</c:v>
                </c:pt>
                <c:pt idx="54">
                  <c:v>4.6900000000000004</c:v>
                </c:pt>
                <c:pt idx="55">
                  <c:v>4.24</c:v>
                </c:pt>
                <c:pt idx="56">
                  <c:v>4.0199999999999996</c:v>
                </c:pt>
                <c:pt idx="57">
                  <c:v>4.33</c:v>
                </c:pt>
                <c:pt idx="58">
                  <c:v>4.78</c:v>
                </c:pt>
                <c:pt idx="59">
                  <c:v>4.2</c:v>
                </c:pt>
                <c:pt idx="60">
                  <c:v>4.07</c:v>
                </c:pt>
                <c:pt idx="61">
                  <c:v>4.24</c:v>
                </c:pt>
                <c:pt idx="62">
                  <c:v>4.6900000000000004</c:v>
                </c:pt>
                <c:pt idx="63">
                  <c:v>4.47</c:v>
                </c:pt>
                <c:pt idx="64">
                  <c:v>4.42</c:v>
                </c:pt>
                <c:pt idx="65">
                  <c:v>4.78</c:v>
                </c:pt>
                <c:pt idx="66">
                  <c:v>4.0199999999999996</c:v>
                </c:pt>
                <c:pt idx="67">
                  <c:v>4.24</c:v>
                </c:pt>
                <c:pt idx="68">
                  <c:v>4.07</c:v>
                </c:pt>
                <c:pt idx="69">
                  <c:v>4.5599999999999996</c:v>
                </c:pt>
                <c:pt idx="70">
                  <c:v>4.2</c:v>
                </c:pt>
                <c:pt idx="71">
                  <c:v>3.67</c:v>
                </c:pt>
                <c:pt idx="72">
                  <c:v>4.16</c:v>
                </c:pt>
                <c:pt idx="73">
                  <c:v>4.6399999999999997</c:v>
                </c:pt>
                <c:pt idx="74">
                  <c:v>4.51</c:v>
                </c:pt>
                <c:pt idx="75">
                  <c:v>4.24</c:v>
                </c:pt>
                <c:pt idx="76">
                  <c:v>4.6900000000000004</c:v>
                </c:pt>
                <c:pt idx="77">
                  <c:v>5</c:v>
                </c:pt>
                <c:pt idx="78">
                  <c:v>4.9800000000000004</c:v>
                </c:pt>
                <c:pt idx="79">
                  <c:v>5</c:v>
                </c:pt>
                <c:pt idx="80">
                  <c:v>3.89</c:v>
                </c:pt>
                <c:pt idx="81">
                  <c:v>3.4</c:v>
                </c:pt>
                <c:pt idx="82">
                  <c:v>4.24</c:v>
                </c:pt>
                <c:pt idx="83">
                  <c:v>4.16</c:v>
                </c:pt>
                <c:pt idx="84">
                  <c:v>4.5599999999999996</c:v>
                </c:pt>
                <c:pt idx="85">
                  <c:v>4.16</c:v>
                </c:pt>
                <c:pt idx="86">
                  <c:v>4.87</c:v>
                </c:pt>
                <c:pt idx="87">
                  <c:v>4.82</c:v>
                </c:pt>
                <c:pt idx="88">
                  <c:v>4.07</c:v>
                </c:pt>
                <c:pt idx="89">
                  <c:v>4.1100000000000003</c:v>
                </c:pt>
                <c:pt idx="90">
                  <c:v>4.78</c:v>
                </c:pt>
                <c:pt idx="91">
                  <c:v>4.5599999999999996</c:v>
                </c:pt>
                <c:pt idx="92">
                  <c:v>4.16</c:v>
                </c:pt>
                <c:pt idx="93">
                  <c:v>4.82</c:v>
                </c:pt>
                <c:pt idx="94">
                  <c:v>4.87</c:v>
                </c:pt>
                <c:pt idx="95">
                  <c:v>4.51</c:v>
                </c:pt>
                <c:pt idx="96">
                  <c:v>4.96</c:v>
                </c:pt>
                <c:pt idx="97">
                  <c:v>4.1100000000000003</c:v>
                </c:pt>
                <c:pt idx="98">
                  <c:v>4.91</c:v>
                </c:pt>
                <c:pt idx="99">
                  <c:v>4.0199999999999996</c:v>
                </c:pt>
                <c:pt idx="100">
                  <c:v>4.33</c:v>
                </c:pt>
                <c:pt idx="101">
                  <c:v>4.0199999999999996</c:v>
                </c:pt>
                <c:pt idx="102">
                  <c:v>4.87</c:v>
                </c:pt>
                <c:pt idx="103">
                  <c:v>5</c:v>
                </c:pt>
                <c:pt idx="104">
                  <c:v>4.0199999999999996</c:v>
                </c:pt>
                <c:pt idx="105">
                  <c:v>4.78</c:v>
                </c:pt>
                <c:pt idx="106">
                  <c:v>4.5999999999999996</c:v>
                </c:pt>
                <c:pt idx="107">
                  <c:v>4.5599999999999996</c:v>
                </c:pt>
                <c:pt idx="108">
                  <c:v>4.33</c:v>
                </c:pt>
                <c:pt idx="109">
                  <c:v>3.89</c:v>
                </c:pt>
                <c:pt idx="110">
                  <c:v>4.87</c:v>
                </c:pt>
                <c:pt idx="111">
                  <c:v>4.07</c:v>
                </c:pt>
                <c:pt idx="112">
                  <c:v>4.1100000000000003</c:v>
                </c:pt>
                <c:pt idx="113">
                  <c:v>3.71</c:v>
                </c:pt>
                <c:pt idx="114">
                  <c:v>3.93</c:v>
                </c:pt>
                <c:pt idx="115">
                  <c:v>4.78</c:v>
                </c:pt>
                <c:pt idx="116">
                  <c:v>4.47</c:v>
                </c:pt>
                <c:pt idx="117">
                  <c:v>4.29</c:v>
                </c:pt>
                <c:pt idx="118">
                  <c:v>4.24</c:v>
                </c:pt>
                <c:pt idx="119">
                  <c:v>4.38</c:v>
                </c:pt>
                <c:pt idx="120">
                  <c:v>4.6900000000000004</c:v>
                </c:pt>
                <c:pt idx="121">
                  <c:v>4.38</c:v>
                </c:pt>
                <c:pt idx="122">
                  <c:v>4.5599999999999996</c:v>
                </c:pt>
                <c:pt idx="123">
                  <c:v>4.96</c:v>
                </c:pt>
                <c:pt idx="124">
                  <c:v>4.87</c:v>
                </c:pt>
                <c:pt idx="125">
                  <c:v>4.5599999999999996</c:v>
                </c:pt>
                <c:pt idx="126">
                  <c:v>3.62</c:v>
                </c:pt>
                <c:pt idx="127">
                  <c:v>5</c:v>
                </c:pt>
                <c:pt idx="128">
                  <c:v>3.93</c:v>
                </c:pt>
                <c:pt idx="129">
                  <c:v>4.07</c:v>
                </c:pt>
                <c:pt idx="130">
                  <c:v>4.38</c:v>
                </c:pt>
                <c:pt idx="131">
                  <c:v>3.89</c:v>
                </c:pt>
                <c:pt idx="132">
                  <c:v>4.82</c:v>
                </c:pt>
                <c:pt idx="133">
                  <c:v>4.29</c:v>
                </c:pt>
                <c:pt idx="134">
                  <c:v>4.0199999999999996</c:v>
                </c:pt>
                <c:pt idx="135">
                  <c:v>5</c:v>
                </c:pt>
                <c:pt idx="136">
                  <c:v>4.2</c:v>
                </c:pt>
                <c:pt idx="137">
                  <c:v>4.91</c:v>
                </c:pt>
                <c:pt idx="138">
                  <c:v>3.76</c:v>
                </c:pt>
                <c:pt idx="139">
                  <c:v>3.93</c:v>
                </c:pt>
                <c:pt idx="140">
                  <c:v>4.82</c:v>
                </c:pt>
                <c:pt idx="141">
                  <c:v>4.6900000000000004</c:v>
                </c:pt>
                <c:pt idx="142">
                  <c:v>4.2</c:v>
                </c:pt>
                <c:pt idx="143">
                  <c:v>4.87</c:v>
                </c:pt>
                <c:pt idx="144">
                  <c:v>3.98</c:v>
                </c:pt>
                <c:pt idx="145">
                  <c:v>4.38</c:v>
                </c:pt>
                <c:pt idx="146">
                  <c:v>4.33</c:v>
                </c:pt>
                <c:pt idx="147">
                  <c:v>4.5599999999999996</c:v>
                </c:pt>
                <c:pt idx="148">
                  <c:v>3.98</c:v>
                </c:pt>
                <c:pt idx="149">
                  <c:v>4.87</c:v>
                </c:pt>
                <c:pt idx="150">
                  <c:v>5</c:v>
                </c:pt>
                <c:pt idx="151">
                  <c:v>4.51</c:v>
                </c:pt>
                <c:pt idx="152">
                  <c:v>4.51</c:v>
                </c:pt>
                <c:pt idx="153">
                  <c:v>4.5999999999999996</c:v>
                </c:pt>
                <c:pt idx="154">
                  <c:v>4.33</c:v>
                </c:pt>
                <c:pt idx="155">
                  <c:v>3.98</c:v>
                </c:pt>
                <c:pt idx="156">
                  <c:v>3.89</c:v>
                </c:pt>
                <c:pt idx="157">
                  <c:v>4.78</c:v>
                </c:pt>
                <c:pt idx="158">
                  <c:v>4.82</c:v>
                </c:pt>
                <c:pt idx="159">
                  <c:v>4.51</c:v>
                </c:pt>
                <c:pt idx="160">
                  <c:v>4.24</c:v>
                </c:pt>
                <c:pt idx="161">
                  <c:v>4.24</c:v>
                </c:pt>
                <c:pt idx="162">
                  <c:v>4.33</c:v>
                </c:pt>
                <c:pt idx="163">
                  <c:v>3.76</c:v>
                </c:pt>
                <c:pt idx="164">
                  <c:v>4.38</c:v>
                </c:pt>
                <c:pt idx="165">
                  <c:v>3.53</c:v>
                </c:pt>
                <c:pt idx="166">
                  <c:v>3.93</c:v>
                </c:pt>
                <c:pt idx="167">
                  <c:v>4.33</c:v>
                </c:pt>
                <c:pt idx="168">
                  <c:v>4.2</c:v>
                </c:pt>
                <c:pt idx="169">
                  <c:v>3.84</c:v>
                </c:pt>
                <c:pt idx="170">
                  <c:v>3.76</c:v>
                </c:pt>
                <c:pt idx="171">
                  <c:v>4.1100000000000003</c:v>
                </c:pt>
                <c:pt idx="172">
                  <c:v>4.96</c:v>
                </c:pt>
                <c:pt idx="173">
                  <c:v>3.89</c:v>
                </c:pt>
                <c:pt idx="174">
                  <c:v>4.2</c:v>
                </c:pt>
                <c:pt idx="175">
                  <c:v>3.76</c:v>
                </c:pt>
                <c:pt idx="176">
                  <c:v>3.84</c:v>
                </c:pt>
                <c:pt idx="177">
                  <c:v>4.1100000000000003</c:v>
                </c:pt>
                <c:pt idx="178">
                  <c:v>4.87</c:v>
                </c:pt>
                <c:pt idx="179">
                  <c:v>4.38</c:v>
                </c:pt>
                <c:pt idx="180">
                  <c:v>3.67</c:v>
                </c:pt>
                <c:pt idx="181">
                  <c:v>4.96</c:v>
                </c:pt>
                <c:pt idx="182">
                  <c:v>4.07</c:v>
                </c:pt>
                <c:pt idx="183">
                  <c:v>4.6900000000000004</c:v>
                </c:pt>
                <c:pt idx="184">
                  <c:v>5</c:v>
                </c:pt>
                <c:pt idx="185">
                  <c:v>4.2</c:v>
                </c:pt>
                <c:pt idx="186">
                  <c:v>3.89</c:v>
                </c:pt>
                <c:pt idx="187">
                  <c:v>4.16</c:v>
                </c:pt>
                <c:pt idx="188">
                  <c:v>4.51</c:v>
                </c:pt>
                <c:pt idx="189">
                  <c:v>4.38</c:v>
                </c:pt>
                <c:pt idx="190">
                  <c:v>4.51</c:v>
                </c:pt>
                <c:pt idx="191">
                  <c:v>3.89</c:v>
                </c:pt>
                <c:pt idx="192">
                  <c:v>3.89</c:v>
                </c:pt>
                <c:pt idx="193">
                  <c:v>4.7300000000000004</c:v>
                </c:pt>
                <c:pt idx="194">
                  <c:v>4.42</c:v>
                </c:pt>
                <c:pt idx="195">
                  <c:v>4.96</c:v>
                </c:pt>
                <c:pt idx="196">
                  <c:v>5</c:v>
                </c:pt>
                <c:pt idx="197">
                  <c:v>3.67</c:v>
                </c:pt>
                <c:pt idx="198">
                  <c:v>3.53</c:v>
                </c:pt>
                <c:pt idx="199">
                  <c:v>4.5599999999999996</c:v>
                </c:pt>
                <c:pt idx="200">
                  <c:v>4.16</c:v>
                </c:pt>
                <c:pt idx="201">
                  <c:v>4.5999999999999996</c:v>
                </c:pt>
                <c:pt idx="202">
                  <c:v>4.42</c:v>
                </c:pt>
                <c:pt idx="203">
                  <c:v>3.8</c:v>
                </c:pt>
                <c:pt idx="204">
                  <c:v>5</c:v>
                </c:pt>
                <c:pt idx="205">
                  <c:v>3.98</c:v>
                </c:pt>
                <c:pt idx="206">
                  <c:v>4.07</c:v>
                </c:pt>
                <c:pt idx="207">
                  <c:v>4.91</c:v>
                </c:pt>
                <c:pt idx="208">
                  <c:v>3.4</c:v>
                </c:pt>
                <c:pt idx="209">
                  <c:v>2.82</c:v>
                </c:pt>
                <c:pt idx="210">
                  <c:v>3.53</c:v>
                </c:pt>
                <c:pt idx="211">
                  <c:v>4.16</c:v>
                </c:pt>
                <c:pt idx="212">
                  <c:v>4.91</c:v>
                </c:pt>
                <c:pt idx="213">
                  <c:v>4.42</c:v>
                </c:pt>
                <c:pt idx="214">
                  <c:v>4.0199999999999996</c:v>
                </c:pt>
                <c:pt idx="215">
                  <c:v>4.5599999999999996</c:v>
                </c:pt>
                <c:pt idx="216">
                  <c:v>4.1100000000000003</c:v>
                </c:pt>
                <c:pt idx="217">
                  <c:v>4.42</c:v>
                </c:pt>
                <c:pt idx="218">
                  <c:v>2.42</c:v>
                </c:pt>
                <c:pt idx="219">
                  <c:v>4.42</c:v>
                </c:pt>
                <c:pt idx="220">
                  <c:v>4.6900000000000004</c:v>
                </c:pt>
                <c:pt idx="221">
                  <c:v>3.84</c:v>
                </c:pt>
                <c:pt idx="222">
                  <c:v>4.47</c:v>
                </c:pt>
                <c:pt idx="223">
                  <c:v>4.0199999999999996</c:v>
                </c:pt>
                <c:pt idx="224">
                  <c:v>3.53</c:v>
                </c:pt>
                <c:pt idx="225">
                  <c:v>4.07</c:v>
                </c:pt>
                <c:pt idx="226">
                  <c:v>4.5599999999999996</c:v>
                </c:pt>
                <c:pt idx="227">
                  <c:v>5</c:v>
                </c:pt>
                <c:pt idx="228">
                  <c:v>3.93</c:v>
                </c:pt>
                <c:pt idx="229">
                  <c:v>4.7300000000000004</c:v>
                </c:pt>
                <c:pt idx="230">
                  <c:v>4.7300000000000004</c:v>
                </c:pt>
                <c:pt idx="231">
                  <c:v>4.0199999999999996</c:v>
                </c:pt>
                <c:pt idx="232">
                  <c:v>4.33</c:v>
                </c:pt>
                <c:pt idx="233">
                  <c:v>4.33</c:v>
                </c:pt>
                <c:pt idx="234">
                  <c:v>4.16</c:v>
                </c:pt>
                <c:pt idx="235">
                  <c:v>4.47</c:v>
                </c:pt>
                <c:pt idx="236">
                  <c:v>3.93</c:v>
                </c:pt>
                <c:pt idx="237">
                  <c:v>4.29</c:v>
                </c:pt>
                <c:pt idx="238">
                  <c:v>4.6399999999999997</c:v>
                </c:pt>
                <c:pt idx="239">
                  <c:v>3.53</c:v>
                </c:pt>
                <c:pt idx="240">
                  <c:v>4.33</c:v>
                </c:pt>
                <c:pt idx="241">
                  <c:v>4.07</c:v>
                </c:pt>
                <c:pt idx="242">
                  <c:v>3.93</c:v>
                </c:pt>
                <c:pt idx="243">
                  <c:v>4.82</c:v>
                </c:pt>
                <c:pt idx="244">
                  <c:v>4.16</c:v>
                </c:pt>
                <c:pt idx="245">
                  <c:v>3.98</c:v>
                </c:pt>
                <c:pt idx="246">
                  <c:v>4.38</c:v>
                </c:pt>
                <c:pt idx="247">
                  <c:v>3.76</c:v>
                </c:pt>
                <c:pt idx="248">
                  <c:v>4.33</c:v>
                </c:pt>
                <c:pt idx="249">
                  <c:v>4.6399999999999997</c:v>
                </c:pt>
                <c:pt idx="250">
                  <c:v>4.1100000000000003</c:v>
                </c:pt>
                <c:pt idx="251">
                  <c:v>4.5599999999999996</c:v>
                </c:pt>
                <c:pt idx="252">
                  <c:v>3.53</c:v>
                </c:pt>
                <c:pt idx="253">
                  <c:v>4.24</c:v>
                </c:pt>
                <c:pt idx="254">
                  <c:v>4.0199999999999996</c:v>
                </c:pt>
                <c:pt idx="255">
                  <c:v>3.98</c:v>
                </c:pt>
                <c:pt idx="256">
                  <c:v>4.42</c:v>
                </c:pt>
                <c:pt idx="257">
                  <c:v>4.96</c:v>
                </c:pt>
                <c:pt idx="258">
                  <c:v>4.91</c:v>
                </c:pt>
                <c:pt idx="259">
                  <c:v>4.24</c:v>
                </c:pt>
                <c:pt idx="260">
                  <c:v>4.24</c:v>
                </c:pt>
                <c:pt idx="261">
                  <c:v>4.33</c:v>
                </c:pt>
                <c:pt idx="262">
                  <c:v>4.5599999999999996</c:v>
                </c:pt>
                <c:pt idx="263">
                  <c:v>3.04</c:v>
                </c:pt>
                <c:pt idx="264">
                  <c:v>2.56</c:v>
                </c:pt>
                <c:pt idx="265">
                  <c:v>4.33</c:v>
                </c:pt>
                <c:pt idx="266">
                  <c:v>3.98</c:v>
                </c:pt>
                <c:pt idx="267">
                  <c:v>4.1100000000000003</c:v>
                </c:pt>
                <c:pt idx="268">
                  <c:v>3.53</c:v>
                </c:pt>
                <c:pt idx="269">
                  <c:v>4.68</c:v>
                </c:pt>
                <c:pt idx="270">
                  <c:v>4.38</c:v>
                </c:pt>
                <c:pt idx="271">
                  <c:v>4.07</c:v>
                </c:pt>
                <c:pt idx="272">
                  <c:v>4.5599999999999996</c:v>
                </c:pt>
                <c:pt idx="273">
                  <c:v>4.51</c:v>
                </c:pt>
                <c:pt idx="274">
                  <c:v>4.07</c:v>
                </c:pt>
                <c:pt idx="275">
                  <c:v>4.47</c:v>
                </c:pt>
                <c:pt idx="276">
                  <c:v>4.1100000000000003</c:v>
                </c:pt>
                <c:pt idx="277">
                  <c:v>4.07</c:v>
                </c:pt>
                <c:pt idx="278">
                  <c:v>4.47</c:v>
                </c:pt>
                <c:pt idx="279">
                  <c:v>4.5599999999999996</c:v>
                </c:pt>
                <c:pt idx="280">
                  <c:v>4.07</c:v>
                </c:pt>
                <c:pt idx="281">
                  <c:v>3.22</c:v>
                </c:pt>
                <c:pt idx="282">
                  <c:v>4.2</c:v>
                </c:pt>
                <c:pt idx="283">
                  <c:v>4.51</c:v>
                </c:pt>
                <c:pt idx="284">
                  <c:v>2.96</c:v>
                </c:pt>
                <c:pt idx="285">
                  <c:v>4.51</c:v>
                </c:pt>
                <c:pt idx="286">
                  <c:v>3.71</c:v>
                </c:pt>
                <c:pt idx="287">
                  <c:v>4.5999999999999996</c:v>
                </c:pt>
                <c:pt idx="288">
                  <c:v>3.8</c:v>
                </c:pt>
                <c:pt idx="289">
                  <c:v>3.4</c:v>
                </c:pt>
                <c:pt idx="290">
                  <c:v>2.64</c:v>
                </c:pt>
                <c:pt idx="291">
                  <c:v>4.42</c:v>
                </c:pt>
                <c:pt idx="292">
                  <c:v>3.93</c:v>
                </c:pt>
                <c:pt idx="293">
                  <c:v>3.27</c:v>
                </c:pt>
                <c:pt idx="294">
                  <c:v>3.8</c:v>
                </c:pt>
                <c:pt idx="295">
                  <c:v>3.8</c:v>
                </c:pt>
                <c:pt idx="296">
                  <c:v>4.38</c:v>
                </c:pt>
                <c:pt idx="297">
                  <c:v>3.89</c:v>
                </c:pt>
                <c:pt idx="298">
                  <c:v>3.93</c:v>
                </c:pt>
                <c:pt idx="299">
                  <c:v>3.93</c:v>
                </c:pt>
                <c:pt idx="300">
                  <c:v>3.67</c:v>
                </c:pt>
                <c:pt idx="301">
                  <c:v>3.71</c:v>
                </c:pt>
                <c:pt idx="302">
                  <c:v>2.64</c:v>
                </c:pt>
                <c:pt idx="303">
                  <c:v>4.2</c:v>
                </c:pt>
                <c:pt idx="304">
                  <c:v>4.5999999999999996</c:v>
                </c:pt>
                <c:pt idx="305">
                  <c:v>4.6900000000000004</c:v>
                </c:pt>
                <c:pt idx="306">
                  <c:v>4.2</c:v>
                </c:pt>
                <c:pt idx="307">
                  <c:v>4.78</c:v>
                </c:pt>
                <c:pt idx="308">
                  <c:v>4.5599999999999996</c:v>
                </c:pt>
                <c:pt idx="309">
                  <c:v>4.42</c:v>
                </c:pt>
                <c:pt idx="310">
                  <c:v>4.5599999999999996</c:v>
                </c:pt>
                <c:pt idx="311">
                  <c:v>4.24</c:v>
                </c:pt>
                <c:pt idx="312">
                  <c:v>4.2</c:v>
                </c:pt>
                <c:pt idx="313">
                  <c:v>3.53</c:v>
                </c:pt>
                <c:pt idx="314">
                  <c:v>4.87</c:v>
                </c:pt>
                <c:pt idx="315">
                  <c:v>3.53</c:v>
                </c:pt>
                <c:pt idx="316">
                  <c:v>3.53</c:v>
                </c:pt>
                <c:pt idx="317">
                  <c:v>3.53</c:v>
                </c:pt>
                <c:pt idx="318">
                  <c:v>3.8</c:v>
                </c:pt>
                <c:pt idx="319">
                  <c:v>3.98</c:v>
                </c:pt>
                <c:pt idx="320">
                  <c:v>4.7300000000000004</c:v>
                </c:pt>
                <c:pt idx="321">
                  <c:v>3.49</c:v>
                </c:pt>
                <c:pt idx="322">
                  <c:v>4.29</c:v>
                </c:pt>
                <c:pt idx="323">
                  <c:v>4.42</c:v>
                </c:pt>
                <c:pt idx="324">
                  <c:v>4.1100000000000003</c:v>
                </c:pt>
                <c:pt idx="325">
                  <c:v>4.47</c:v>
                </c:pt>
                <c:pt idx="326">
                  <c:v>2.02</c:v>
                </c:pt>
                <c:pt idx="327">
                  <c:v>4.1100000000000003</c:v>
                </c:pt>
                <c:pt idx="328">
                  <c:v>3.44</c:v>
                </c:pt>
                <c:pt idx="329">
                  <c:v>4.38</c:v>
                </c:pt>
                <c:pt idx="330">
                  <c:v>4.33</c:v>
                </c:pt>
                <c:pt idx="331">
                  <c:v>3.8</c:v>
                </c:pt>
                <c:pt idx="332">
                  <c:v>5</c:v>
                </c:pt>
                <c:pt idx="333">
                  <c:v>4.0199999999999996</c:v>
                </c:pt>
                <c:pt idx="334">
                  <c:v>3.98</c:v>
                </c:pt>
                <c:pt idx="335">
                  <c:v>3.62</c:v>
                </c:pt>
                <c:pt idx="336">
                  <c:v>3.36</c:v>
                </c:pt>
                <c:pt idx="337">
                  <c:v>4.5599999999999996</c:v>
                </c:pt>
                <c:pt idx="338">
                  <c:v>2.96</c:v>
                </c:pt>
                <c:pt idx="339">
                  <c:v>3.53</c:v>
                </c:pt>
                <c:pt idx="340">
                  <c:v>3.36</c:v>
                </c:pt>
                <c:pt idx="341">
                  <c:v>4.5599999999999996</c:v>
                </c:pt>
                <c:pt idx="342">
                  <c:v>4.38</c:v>
                </c:pt>
                <c:pt idx="343">
                  <c:v>3.62</c:v>
                </c:pt>
                <c:pt idx="344">
                  <c:v>4.38</c:v>
                </c:pt>
                <c:pt idx="345">
                  <c:v>4.42</c:v>
                </c:pt>
                <c:pt idx="346">
                  <c:v>3.58</c:v>
                </c:pt>
                <c:pt idx="347">
                  <c:v>2.78</c:v>
                </c:pt>
                <c:pt idx="348">
                  <c:v>4.38</c:v>
                </c:pt>
                <c:pt idx="349">
                  <c:v>4.07</c:v>
                </c:pt>
                <c:pt idx="350">
                  <c:v>3.71</c:v>
                </c:pt>
                <c:pt idx="351">
                  <c:v>4.7300000000000004</c:v>
                </c:pt>
                <c:pt idx="352">
                  <c:v>3.84</c:v>
                </c:pt>
                <c:pt idx="353">
                  <c:v>4.5599999999999996</c:v>
                </c:pt>
                <c:pt idx="354">
                  <c:v>4.33</c:v>
                </c:pt>
                <c:pt idx="355">
                  <c:v>4.51</c:v>
                </c:pt>
                <c:pt idx="356">
                  <c:v>4.33</c:v>
                </c:pt>
                <c:pt idx="357">
                  <c:v>3.27</c:v>
                </c:pt>
                <c:pt idx="358">
                  <c:v>4.29</c:v>
                </c:pt>
                <c:pt idx="359">
                  <c:v>4.6900000000000004</c:v>
                </c:pt>
                <c:pt idx="360">
                  <c:v>4.16</c:v>
                </c:pt>
                <c:pt idx="361">
                  <c:v>3.18</c:v>
                </c:pt>
                <c:pt idx="362">
                  <c:v>4.42</c:v>
                </c:pt>
                <c:pt idx="363">
                  <c:v>3.09</c:v>
                </c:pt>
                <c:pt idx="364">
                  <c:v>2.73</c:v>
                </c:pt>
                <c:pt idx="365">
                  <c:v>2.87</c:v>
                </c:pt>
                <c:pt idx="366">
                  <c:v>3.76</c:v>
                </c:pt>
                <c:pt idx="367">
                  <c:v>3.98</c:v>
                </c:pt>
                <c:pt idx="368">
                  <c:v>4.78</c:v>
                </c:pt>
                <c:pt idx="369">
                  <c:v>4.2</c:v>
                </c:pt>
                <c:pt idx="370">
                  <c:v>3.71</c:v>
                </c:pt>
                <c:pt idx="371">
                  <c:v>4.29</c:v>
                </c:pt>
                <c:pt idx="372">
                  <c:v>4.16</c:v>
                </c:pt>
                <c:pt idx="373">
                  <c:v>3.4</c:v>
                </c:pt>
                <c:pt idx="374">
                  <c:v>4.51</c:v>
                </c:pt>
                <c:pt idx="375">
                  <c:v>4.33</c:v>
                </c:pt>
                <c:pt idx="376">
                  <c:v>3.13</c:v>
                </c:pt>
                <c:pt idx="377">
                  <c:v>3.98</c:v>
                </c:pt>
                <c:pt idx="378">
                  <c:v>4.47</c:v>
                </c:pt>
                <c:pt idx="379">
                  <c:v>3.18</c:v>
                </c:pt>
                <c:pt idx="380">
                  <c:v>4.24</c:v>
                </c:pt>
                <c:pt idx="381">
                  <c:v>3.4</c:v>
                </c:pt>
                <c:pt idx="382">
                  <c:v>3.98</c:v>
                </c:pt>
                <c:pt idx="383">
                  <c:v>4.6900000000000004</c:v>
                </c:pt>
                <c:pt idx="384">
                  <c:v>3.76</c:v>
                </c:pt>
                <c:pt idx="385">
                  <c:v>3.27</c:v>
                </c:pt>
                <c:pt idx="386">
                  <c:v>4.07</c:v>
                </c:pt>
                <c:pt idx="387">
                  <c:v>4.33</c:v>
                </c:pt>
                <c:pt idx="388">
                  <c:v>4.33</c:v>
                </c:pt>
                <c:pt idx="389">
                  <c:v>3</c:v>
                </c:pt>
                <c:pt idx="390">
                  <c:v>4.33</c:v>
                </c:pt>
                <c:pt idx="391">
                  <c:v>3.84</c:v>
                </c:pt>
                <c:pt idx="392">
                  <c:v>3.22</c:v>
                </c:pt>
                <c:pt idx="393">
                  <c:v>4.0199999999999996</c:v>
                </c:pt>
                <c:pt idx="394">
                  <c:v>2.29</c:v>
                </c:pt>
                <c:pt idx="395">
                  <c:v>4.6399999999999997</c:v>
                </c:pt>
                <c:pt idx="396">
                  <c:v>4.5599999999999996</c:v>
                </c:pt>
                <c:pt idx="397">
                  <c:v>4.42</c:v>
                </c:pt>
                <c:pt idx="398">
                  <c:v>3.31</c:v>
                </c:pt>
                <c:pt idx="399">
                  <c:v>3.22</c:v>
                </c:pt>
                <c:pt idx="400">
                  <c:v>3.18</c:v>
                </c:pt>
                <c:pt idx="401">
                  <c:v>3.76</c:v>
                </c:pt>
                <c:pt idx="402">
                  <c:v>4.38</c:v>
                </c:pt>
                <c:pt idx="403">
                  <c:v>3.36</c:v>
                </c:pt>
                <c:pt idx="404">
                  <c:v>3.36</c:v>
                </c:pt>
                <c:pt idx="405">
                  <c:v>4.2</c:v>
                </c:pt>
                <c:pt idx="406">
                  <c:v>3.89</c:v>
                </c:pt>
                <c:pt idx="407">
                  <c:v>4.29</c:v>
                </c:pt>
                <c:pt idx="408">
                  <c:v>3.44</c:v>
                </c:pt>
                <c:pt idx="409">
                  <c:v>3.27</c:v>
                </c:pt>
                <c:pt idx="410">
                  <c:v>4.6900000000000004</c:v>
                </c:pt>
                <c:pt idx="411">
                  <c:v>3.8</c:v>
                </c:pt>
                <c:pt idx="412">
                  <c:v>2.16</c:v>
                </c:pt>
                <c:pt idx="413">
                  <c:v>4.51</c:v>
                </c:pt>
                <c:pt idx="414">
                  <c:v>3.13</c:v>
                </c:pt>
                <c:pt idx="415">
                  <c:v>4.33</c:v>
                </c:pt>
                <c:pt idx="416">
                  <c:v>4.0199999999999996</c:v>
                </c:pt>
                <c:pt idx="417">
                  <c:v>3.82</c:v>
                </c:pt>
                <c:pt idx="418">
                  <c:v>4.1100000000000003</c:v>
                </c:pt>
                <c:pt idx="419">
                  <c:v>2.96</c:v>
                </c:pt>
                <c:pt idx="420">
                  <c:v>3.44</c:v>
                </c:pt>
                <c:pt idx="421">
                  <c:v>3.09</c:v>
                </c:pt>
                <c:pt idx="422">
                  <c:v>3.4</c:v>
                </c:pt>
                <c:pt idx="423">
                  <c:v>2.2400000000000002</c:v>
                </c:pt>
                <c:pt idx="424">
                  <c:v>3.76</c:v>
                </c:pt>
                <c:pt idx="425">
                  <c:v>2.87</c:v>
                </c:pt>
                <c:pt idx="426">
                  <c:v>2.2400000000000002</c:v>
                </c:pt>
                <c:pt idx="427">
                  <c:v>3.22</c:v>
                </c:pt>
                <c:pt idx="428">
                  <c:v>3.13</c:v>
                </c:pt>
                <c:pt idx="429">
                  <c:v>3.36</c:v>
                </c:pt>
                <c:pt idx="430">
                  <c:v>4.1100000000000003</c:v>
                </c:pt>
                <c:pt idx="431">
                  <c:v>4.5999999999999996</c:v>
                </c:pt>
                <c:pt idx="432">
                  <c:v>3.53</c:v>
                </c:pt>
                <c:pt idx="433">
                  <c:v>4.33</c:v>
                </c:pt>
                <c:pt idx="434">
                  <c:v>3.53</c:v>
                </c:pt>
                <c:pt idx="435">
                  <c:v>4.16</c:v>
                </c:pt>
                <c:pt idx="436">
                  <c:v>3.36</c:v>
                </c:pt>
                <c:pt idx="437">
                  <c:v>2.4700000000000002</c:v>
                </c:pt>
                <c:pt idx="438">
                  <c:v>2.73</c:v>
                </c:pt>
                <c:pt idx="439">
                  <c:v>4.16</c:v>
                </c:pt>
                <c:pt idx="440">
                  <c:v>3.22</c:v>
                </c:pt>
                <c:pt idx="441">
                  <c:v>4.1100000000000003</c:v>
                </c:pt>
                <c:pt idx="442">
                  <c:v>3.49</c:v>
                </c:pt>
                <c:pt idx="443">
                  <c:v>4.1100000000000003</c:v>
                </c:pt>
                <c:pt idx="444">
                  <c:v>4.42</c:v>
                </c:pt>
                <c:pt idx="445">
                  <c:v>3.89</c:v>
                </c:pt>
                <c:pt idx="446">
                  <c:v>4.42</c:v>
                </c:pt>
                <c:pt idx="447">
                  <c:v>2.64</c:v>
                </c:pt>
                <c:pt idx="448">
                  <c:v>3</c:v>
                </c:pt>
                <c:pt idx="449">
                  <c:v>4.24</c:v>
                </c:pt>
                <c:pt idx="450">
                  <c:v>4.1100000000000003</c:v>
                </c:pt>
                <c:pt idx="451">
                  <c:v>3.8</c:v>
                </c:pt>
                <c:pt idx="452">
                  <c:v>4.51</c:v>
                </c:pt>
                <c:pt idx="453">
                  <c:v>3.04</c:v>
                </c:pt>
                <c:pt idx="454">
                  <c:v>4.42</c:v>
                </c:pt>
                <c:pt idx="455">
                  <c:v>3.31</c:v>
                </c:pt>
                <c:pt idx="456">
                  <c:v>3.53</c:v>
                </c:pt>
                <c:pt idx="457">
                  <c:v>3.4</c:v>
                </c:pt>
                <c:pt idx="458">
                  <c:v>4.1100000000000003</c:v>
                </c:pt>
                <c:pt idx="459">
                  <c:v>2.73</c:v>
                </c:pt>
                <c:pt idx="460">
                  <c:v>3.31</c:v>
                </c:pt>
                <c:pt idx="461">
                  <c:v>3.89</c:v>
                </c:pt>
                <c:pt idx="462">
                  <c:v>3.31</c:v>
                </c:pt>
                <c:pt idx="463">
                  <c:v>3.84</c:v>
                </c:pt>
                <c:pt idx="464">
                  <c:v>4.87</c:v>
                </c:pt>
                <c:pt idx="465">
                  <c:v>3.8</c:v>
                </c:pt>
                <c:pt idx="466">
                  <c:v>3.36</c:v>
                </c:pt>
                <c:pt idx="467">
                  <c:v>3.09</c:v>
                </c:pt>
                <c:pt idx="468">
                  <c:v>2.2000000000000002</c:v>
                </c:pt>
                <c:pt idx="469">
                  <c:v>3.8</c:v>
                </c:pt>
                <c:pt idx="470">
                  <c:v>4.5599999999999996</c:v>
                </c:pt>
                <c:pt idx="471">
                  <c:v>3.67</c:v>
                </c:pt>
                <c:pt idx="472">
                  <c:v>4.6399999999999997</c:v>
                </c:pt>
                <c:pt idx="473">
                  <c:v>3.27</c:v>
                </c:pt>
                <c:pt idx="474">
                  <c:v>3.98</c:v>
                </c:pt>
                <c:pt idx="475">
                  <c:v>3.98</c:v>
                </c:pt>
                <c:pt idx="476">
                  <c:v>3.67</c:v>
                </c:pt>
                <c:pt idx="477">
                  <c:v>4.24</c:v>
                </c:pt>
                <c:pt idx="478">
                  <c:v>3.67</c:v>
                </c:pt>
                <c:pt idx="479">
                  <c:v>3.31</c:v>
                </c:pt>
                <c:pt idx="480">
                  <c:v>3.98</c:v>
                </c:pt>
                <c:pt idx="481">
                  <c:v>3.27</c:v>
                </c:pt>
                <c:pt idx="482">
                  <c:v>2.38</c:v>
                </c:pt>
                <c:pt idx="483">
                  <c:v>4.1100000000000003</c:v>
                </c:pt>
                <c:pt idx="484">
                  <c:v>3.44</c:v>
                </c:pt>
                <c:pt idx="485">
                  <c:v>3.58</c:v>
                </c:pt>
                <c:pt idx="486">
                  <c:v>4.16</c:v>
                </c:pt>
                <c:pt idx="487">
                  <c:v>3.89</c:v>
                </c:pt>
                <c:pt idx="488">
                  <c:v>3.44</c:v>
                </c:pt>
                <c:pt idx="489">
                  <c:v>4.2</c:v>
                </c:pt>
                <c:pt idx="490">
                  <c:v>3.31</c:v>
                </c:pt>
                <c:pt idx="491">
                  <c:v>3.18</c:v>
                </c:pt>
                <c:pt idx="492">
                  <c:v>3.71</c:v>
                </c:pt>
                <c:pt idx="493">
                  <c:v>3.58</c:v>
                </c:pt>
                <c:pt idx="494">
                  <c:v>4.0199999999999996</c:v>
                </c:pt>
                <c:pt idx="495">
                  <c:v>3.71</c:v>
                </c:pt>
                <c:pt idx="496">
                  <c:v>3.22</c:v>
                </c:pt>
                <c:pt idx="497">
                  <c:v>2.38</c:v>
                </c:pt>
                <c:pt idx="498">
                  <c:v>4.0199999999999996</c:v>
                </c:pt>
                <c:pt idx="499">
                  <c:v>4.16</c:v>
                </c:pt>
                <c:pt idx="500">
                  <c:v>3.36</c:v>
                </c:pt>
                <c:pt idx="501">
                  <c:v>4.47</c:v>
                </c:pt>
                <c:pt idx="502">
                  <c:v>3.84</c:v>
                </c:pt>
                <c:pt idx="503">
                  <c:v>2.11</c:v>
                </c:pt>
                <c:pt idx="504">
                  <c:v>3.93</c:v>
                </c:pt>
                <c:pt idx="505">
                  <c:v>3.18</c:v>
                </c:pt>
                <c:pt idx="506">
                  <c:v>4.16</c:v>
                </c:pt>
                <c:pt idx="507">
                  <c:v>3.89</c:v>
                </c:pt>
                <c:pt idx="508">
                  <c:v>3.62</c:v>
                </c:pt>
                <c:pt idx="509">
                  <c:v>3.62</c:v>
                </c:pt>
                <c:pt idx="510">
                  <c:v>4.16</c:v>
                </c:pt>
                <c:pt idx="511">
                  <c:v>3.93</c:v>
                </c:pt>
                <c:pt idx="512">
                  <c:v>3.44</c:v>
                </c:pt>
                <c:pt idx="513">
                  <c:v>2.11</c:v>
                </c:pt>
                <c:pt idx="514">
                  <c:v>4.0199999999999996</c:v>
                </c:pt>
                <c:pt idx="515">
                  <c:v>2.78</c:v>
                </c:pt>
                <c:pt idx="516">
                  <c:v>2.0699999999999998</c:v>
                </c:pt>
                <c:pt idx="517">
                  <c:v>3.8</c:v>
                </c:pt>
                <c:pt idx="518">
                  <c:v>3.31</c:v>
                </c:pt>
                <c:pt idx="519">
                  <c:v>2.5099999999999998</c:v>
                </c:pt>
                <c:pt idx="520">
                  <c:v>4.0199999999999996</c:v>
                </c:pt>
                <c:pt idx="521">
                  <c:v>2.6</c:v>
                </c:pt>
                <c:pt idx="522">
                  <c:v>3.4</c:v>
                </c:pt>
                <c:pt idx="523">
                  <c:v>3.67</c:v>
                </c:pt>
                <c:pt idx="524">
                  <c:v>4.1100000000000003</c:v>
                </c:pt>
                <c:pt idx="525">
                  <c:v>2.42</c:v>
                </c:pt>
                <c:pt idx="526">
                  <c:v>4.2</c:v>
                </c:pt>
                <c:pt idx="527">
                  <c:v>3.53</c:v>
                </c:pt>
                <c:pt idx="528">
                  <c:v>3.04</c:v>
                </c:pt>
                <c:pt idx="529">
                  <c:v>4.16</c:v>
                </c:pt>
                <c:pt idx="530">
                  <c:v>3.13</c:v>
                </c:pt>
                <c:pt idx="531">
                  <c:v>3.04</c:v>
                </c:pt>
                <c:pt idx="532">
                  <c:v>2.73</c:v>
                </c:pt>
                <c:pt idx="533">
                  <c:v>3.13</c:v>
                </c:pt>
                <c:pt idx="534">
                  <c:v>3.58</c:v>
                </c:pt>
                <c:pt idx="535">
                  <c:v>3.27</c:v>
                </c:pt>
                <c:pt idx="536">
                  <c:v>3.89</c:v>
                </c:pt>
                <c:pt idx="537">
                  <c:v>3.71</c:v>
                </c:pt>
                <c:pt idx="538">
                  <c:v>2.0699999999999998</c:v>
                </c:pt>
                <c:pt idx="539">
                  <c:v>3.27</c:v>
                </c:pt>
                <c:pt idx="540">
                  <c:v>2.16</c:v>
                </c:pt>
                <c:pt idx="541">
                  <c:v>4.16</c:v>
                </c:pt>
                <c:pt idx="542">
                  <c:v>4.16</c:v>
                </c:pt>
                <c:pt idx="543">
                  <c:v>3.18</c:v>
                </c:pt>
                <c:pt idx="544">
                  <c:v>3.13</c:v>
                </c:pt>
                <c:pt idx="545">
                  <c:v>3.31</c:v>
                </c:pt>
                <c:pt idx="546">
                  <c:v>3.84</c:v>
                </c:pt>
                <c:pt idx="547">
                  <c:v>3.93</c:v>
                </c:pt>
                <c:pt idx="548">
                  <c:v>4.2</c:v>
                </c:pt>
                <c:pt idx="549">
                  <c:v>3.58</c:v>
                </c:pt>
                <c:pt idx="550">
                  <c:v>3.27</c:v>
                </c:pt>
                <c:pt idx="551">
                  <c:v>4.16</c:v>
                </c:pt>
                <c:pt idx="552">
                  <c:v>3.62</c:v>
                </c:pt>
                <c:pt idx="553">
                  <c:v>3.31</c:v>
                </c:pt>
                <c:pt idx="554">
                  <c:v>4.7300000000000004</c:v>
                </c:pt>
                <c:pt idx="555">
                  <c:v>4.16</c:v>
                </c:pt>
                <c:pt idx="556">
                  <c:v>4.42</c:v>
                </c:pt>
                <c:pt idx="557">
                  <c:v>4.33</c:v>
                </c:pt>
                <c:pt idx="558">
                  <c:v>3.04</c:v>
                </c:pt>
                <c:pt idx="559">
                  <c:v>2.16</c:v>
                </c:pt>
                <c:pt idx="560">
                  <c:v>2.2400000000000002</c:v>
                </c:pt>
                <c:pt idx="561">
                  <c:v>4.07</c:v>
                </c:pt>
                <c:pt idx="562">
                  <c:v>4.07</c:v>
                </c:pt>
                <c:pt idx="563">
                  <c:v>3.93</c:v>
                </c:pt>
                <c:pt idx="564">
                  <c:v>4.16</c:v>
                </c:pt>
                <c:pt idx="565">
                  <c:v>3.44</c:v>
                </c:pt>
                <c:pt idx="566">
                  <c:v>4.5999999999999996</c:v>
                </c:pt>
                <c:pt idx="567">
                  <c:v>4.0199999999999996</c:v>
                </c:pt>
                <c:pt idx="568">
                  <c:v>3.44</c:v>
                </c:pt>
                <c:pt idx="569">
                  <c:v>3.71</c:v>
                </c:pt>
                <c:pt idx="570">
                  <c:v>3.89</c:v>
                </c:pt>
                <c:pt idx="571">
                  <c:v>3.8</c:v>
                </c:pt>
                <c:pt idx="572">
                  <c:v>2.56</c:v>
                </c:pt>
                <c:pt idx="573">
                  <c:v>3.04</c:v>
                </c:pt>
                <c:pt idx="574">
                  <c:v>3.36</c:v>
                </c:pt>
                <c:pt idx="575">
                  <c:v>4.24</c:v>
                </c:pt>
                <c:pt idx="576">
                  <c:v>3.31</c:v>
                </c:pt>
                <c:pt idx="577">
                  <c:v>3.67</c:v>
                </c:pt>
                <c:pt idx="578">
                  <c:v>4.38</c:v>
                </c:pt>
                <c:pt idx="579">
                  <c:v>3.58</c:v>
                </c:pt>
                <c:pt idx="580">
                  <c:v>3.44</c:v>
                </c:pt>
                <c:pt idx="581">
                  <c:v>3.27</c:v>
                </c:pt>
                <c:pt idx="582">
                  <c:v>2.73</c:v>
                </c:pt>
                <c:pt idx="583">
                  <c:v>2.91</c:v>
                </c:pt>
                <c:pt idx="584">
                  <c:v>4.5599999999999996</c:v>
                </c:pt>
                <c:pt idx="585">
                  <c:v>2.2400000000000002</c:v>
                </c:pt>
                <c:pt idx="586">
                  <c:v>3.49</c:v>
                </c:pt>
                <c:pt idx="587">
                  <c:v>3.58</c:v>
                </c:pt>
                <c:pt idx="588">
                  <c:v>3.67</c:v>
                </c:pt>
                <c:pt idx="589">
                  <c:v>4.1100000000000003</c:v>
                </c:pt>
                <c:pt idx="590">
                  <c:v>4.5999999999999996</c:v>
                </c:pt>
                <c:pt idx="591">
                  <c:v>3.98</c:v>
                </c:pt>
                <c:pt idx="592">
                  <c:v>3.89</c:v>
                </c:pt>
                <c:pt idx="593">
                  <c:v>4.0199999999999996</c:v>
                </c:pt>
                <c:pt idx="594">
                  <c:v>3.76</c:v>
                </c:pt>
                <c:pt idx="595">
                  <c:v>3.84</c:v>
                </c:pt>
                <c:pt idx="596">
                  <c:v>3.53</c:v>
                </c:pt>
                <c:pt idx="597">
                  <c:v>4.0199999999999996</c:v>
                </c:pt>
                <c:pt idx="598">
                  <c:v>3.44</c:v>
                </c:pt>
                <c:pt idx="599">
                  <c:v>3.67</c:v>
                </c:pt>
                <c:pt idx="600">
                  <c:v>4.1100000000000003</c:v>
                </c:pt>
                <c:pt idx="601">
                  <c:v>3.8</c:v>
                </c:pt>
                <c:pt idx="602">
                  <c:v>3.36</c:v>
                </c:pt>
                <c:pt idx="603">
                  <c:v>2.78</c:v>
                </c:pt>
                <c:pt idx="604">
                  <c:v>3.58</c:v>
                </c:pt>
                <c:pt idx="605">
                  <c:v>4.47</c:v>
                </c:pt>
                <c:pt idx="606">
                  <c:v>3.93</c:v>
                </c:pt>
                <c:pt idx="607">
                  <c:v>3.27</c:v>
                </c:pt>
                <c:pt idx="608">
                  <c:v>3.4</c:v>
                </c:pt>
                <c:pt idx="609">
                  <c:v>3.62</c:v>
                </c:pt>
                <c:pt idx="610">
                  <c:v>3.89</c:v>
                </c:pt>
                <c:pt idx="611">
                  <c:v>3.49</c:v>
                </c:pt>
                <c:pt idx="612">
                  <c:v>3.49</c:v>
                </c:pt>
                <c:pt idx="613">
                  <c:v>3.4</c:v>
                </c:pt>
                <c:pt idx="614">
                  <c:v>4.07</c:v>
                </c:pt>
                <c:pt idx="615">
                  <c:v>3.18</c:v>
                </c:pt>
                <c:pt idx="616">
                  <c:v>4.16</c:v>
                </c:pt>
                <c:pt idx="617">
                  <c:v>4.29</c:v>
                </c:pt>
                <c:pt idx="618">
                  <c:v>3.18</c:v>
                </c:pt>
                <c:pt idx="619">
                  <c:v>3.44</c:v>
                </c:pt>
                <c:pt idx="620">
                  <c:v>3.67</c:v>
                </c:pt>
                <c:pt idx="621">
                  <c:v>2.96</c:v>
                </c:pt>
                <c:pt idx="622">
                  <c:v>3.27</c:v>
                </c:pt>
                <c:pt idx="623">
                  <c:v>2.78</c:v>
                </c:pt>
                <c:pt idx="624">
                  <c:v>2.64</c:v>
                </c:pt>
                <c:pt idx="625">
                  <c:v>3.49</c:v>
                </c:pt>
                <c:pt idx="626">
                  <c:v>4.42</c:v>
                </c:pt>
                <c:pt idx="627">
                  <c:v>2.6</c:v>
                </c:pt>
                <c:pt idx="628">
                  <c:v>3.09</c:v>
                </c:pt>
                <c:pt idx="629">
                  <c:v>2.78</c:v>
                </c:pt>
                <c:pt idx="630">
                  <c:v>3.13</c:v>
                </c:pt>
                <c:pt idx="631">
                  <c:v>3.18</c:v>
                </c:pt>
                <c:pt idx="632">
                  <c:v>3.62</c:v>
                </c:pt>
                <c:pt idx="633">
                  <c:v>2.87</c:v>
                </c:pt>
                <c:pt idx="634">
                  <c:v>3.31</c:v>
                </c:pt>
                <c:pt idx="635">
                  <c:v>3.4</c:v>
                </c:pt>
                <c:pt idx="636">
                  <c:v>3.89</c:v>
                </c:pt>
                <c:pt idx="637">
                  <c:v>3.31</c:v>
                </c:pt>
                <c:pt idx="638">
                  <c:v>2.64</c:v>
                </c:pt>
                <c:pt idx="639">
                  <c:v>3.44</c:v>
                </c:pt>
                <c:pt idx="640">
                  <c:v>4.29</c:v>
                </c:pt>
                <c:pt idx="641">
                  <c:v>3.67</c:v>
                </c:pt>
                <c:pt idx="642">
                  <c:v>3.8</c:v>
                </c:pt>
                <c:pt idx="643">
                  <c:v>4.07</c:v>
                </c:pt>
                <c:pt idx="644">
                  <c:v>2.38</c:v>
                </c:pt>
                <c:pt idx="645">
                  <c:v>3.13</c:v>
                </c:pt>
                <c:pt idx="646">
                  <c:v>3.27</c:v>
                </c:pt>
                <c:pt idx="647">
                  <c:v>3.22</c:v>
                </c:pt>
                <c:pt idx="648">
                  <c:v>3.71</c:v>
                </c:pt>
                <c:pt idx="649">
                  <c:v>2.6</c:v>
                </c:pt>
                <c:pt idx="650">
                  <c:v>4.07</c:v>
                </c:pt>
                <c:pt idx="651">
                  <c:v>3.62</c:v>
                </c:pt>
                <c:pt idx="652">
                  <c:v>3.84</c:v>
                </c:pt>
                <c:pt idx="653">
                  <c:v>2.64</c:v>
                </c:pt>
                <c:pt idx="654">
                  <c:v>3.8</c:v>
                </c:pt>
                <c:pt idx="655">
                  <c:v>4.16</c:v>
                </c:pt>
                <c:pt idx="656">
                  <c:v>2.0699999999999998</c:v>
                </c:pt>
                <c:pt idx="657">
                  <c:v>2.5099999999999998</c:v>
                </c:pt>
                <c:pt idx="658">
                  <c:v>4.2</c:v>
                </c:pt>
                <c:pt idx="659">
                  <c:v>3.53</c:v>
                </c:pt>
                <c:pt idx="660">
                  <c:v>4.07</c:v>
                </c:pt>
                <c:pt idx="661">
                  <c:v>4.42</c:v>
                </c:pt>
                <c:pt idx="662">
                  <c:v>2.91</c:v>
                </c:pt>
                <c:pt idx="663">
                  <c:v>3.62</c:v>
                </c:pt>
                <c:pt idx="664">
                  <c:v>3.31</c:v>
                </c:pt>
                <c:pt idx="665">
                  <c:v>3.71</c:v>
                </c:pt>
                <c:pt idx="666">
                  <c:v>3.93</c:v>
                </c:pt>
                <c:pt idx="667">
                  <c:v>2.73</c:v>
                </c:pt>
                <c:pt idx="668">
                  <c:v>3.22</c:v>
                </c:pt>
                <c:pt idx="669">
                  <c:v>4.0199999999999996</c:v>
                </c:pt>
                <c:pt idx="670">
                  <c:v>4.0199999999999996</c:v>
                </c:pt>
                <c:pt idx="671">
                  <c:v>3.58</c:v>
                </c:pt>
                <c:pt idx="672">
                  <c:v>2.64</c:v>
                </c:pt>
                <c:pt idx="673">
                  <c:v>3.67</c:v>
                </c:pt>
                <c:pt idx="674">
                  <c:v>3.93</c:v>
                </c:pt>
                <c:pt idx="675">
                  <c:v>4.47</c:v>
                </c:pt>
                <c:pt idx="676">
                  <c:v>3.49</c:v>
                </c:pt>
                <c:pt idx="677">
                  <c:v>3.58</c:v>
                </c:pt>
                <c:pt idx="678">
                  <c:v>4.07</c:v>
                </c:pt>
                <c:pt idx="679">
                  <c:v>3.4</c:v>
                </c:pt>
                <c:pt idx="680">
                  <c:v>3.04</c:v>
                </c:pt>
                <c:pt idx="681">
                  <c:v>4.2</c:v>
                </c:pt>
                <c:pt idx="682">
                  <c:v>4.5599999999999996</c:v>
                </c:pt>
                <c:pt idx="683">
                  <c:v>4.0199999999999996</c:v>
                </c:pt>
                <c:pt idx="684">
                  <c:v>4.29</c:v>
                </c:pt>
                <c:pt idx="685">
                  <c:v>3.84</c:v>
                </c:pt>
                <c:pt idx="686">
                  <c:v>4.2</c:v>
                </c:pt>
                <c:pt idx="687">
                  <c:v>3.27</c:v>
                </c:pt>
                <c:pt idx="688">
                  <c:v>2.2400000000000002</c:v>
                </c:pt>
                <c:pt idx="689">
                  <c:v>3.62</c:v>
                </c:pt>
                <c:pt idx="690">
                  <c:v>3.04</c:v>
                </c:pt>
                <c:pt idx="691">
                  <c:v>3.89</c:v>
                </c:pt>
                <c:pt idx="692">
                  <c:v>3.84</c:v>
                </c:pt>
                <c:pt idx="693">
                  <c:v>2.73</c:v>
                </c:pt>
                <c:pt idx="694">
                  <c:v>3.89</c:v>
                </c:pt>
                <c:pt idx="695">
                  <c:v>3.53</c:v>
                </c:pt>
                <c:pt idx="696">
                  <c:v>3.27</c:v>
                </c:pt>
                <c:pt idx="697">
                  <c:v>3.71</c:v>
                </c:pt>
                <c:pt idx="698">
                  <c:v>3.13</c:v>
                </c:pt>
                <c:pt idx="699">
                  <c:v>2.91</c:v>
                </c:pt>
                <c:pt idx="700">
                  <c:v>4.0199999999999996</c:v>
                </c:pt>
                <c:pt idx="701">
                  <c:v>3.53</c:v>
                </c:pt>
                <c:pt idx="702">
                  <c:v>4.07</c:v>
                </c:pt>
                <c:pt idx="703">
                  <c:v>3.4</c:v>
                </c:pt>
                <c:pt idx="704">
                  <c:v>2.64</c:v>
                </c:pt>
                <c:pt idx="705">
                  <c:v>3.76</c:v>
                </c:pt>
                <c:pt idx="706">
                  <c:v>3.53</c:v>
                </c:pt>
                <c:pt idx="707">
                  <c:v>2.78</c:v>
                </c:pt>
                <c:pt idx="708">
                  <c:v>3.98</c:v>
                </c:pt>
                <c:pt idx="709">
                  <c:v>2.0699999999999998</c:v>
                </c:pt>
                <c:pt idx="710">
                  <c:v>3.76</c:v>
                </c:pt>
                <c:pt idx="711">
                  <c:v>3.93</c:v>
                </c:pt>
                <c:pt idx="712">
                  <c:v>2.73</c:v>
                </c:pt>
                <c:pt idx="713">
                  <c:v>3.31</c:v>
                </c:pt>
                <c:pt idx="714">
                  <c:v>2.33</c:v>
                </c:pt>
                <c:pt idx="715">
                  <c:v>2.87</c:v>
                </c:pt>
                <c:pt idx="716">
                  <c:v>2.96</c:v>
                </c:pt>
                <c:pt idx="717">
                  <c:v>3.4</c:v>
                </c:pt>
                <c:pt idx="718">
                  <c:v>4.16</c:v>
                </c:pt>
                <c:pt idx="719">
                  <c:v>3.4</c:v>
                </c:pt>
                <c:pt idx="720">
                  <c:v>2.56</c:v>
                </c:pt>
                <c:pt idx="721">
                  <c:v>3.58</c:v>
                </c:pt>
                <c:pt idx="722">
                  <c:v>4.2</c:v>
                </c:pt>
                <c:pt idx="723">
                  <c:v>3.09</c:v>
                </c:pt>
                <c:pt idx="724">
                  <c:v>3.04</c:v>
                </c:pt>
                <c:pt idx="725">
                  <c:v>2.64</c:v>
                </c:pt>
                <c:pt idx="726">
                  <c:v>4.51</c:v>
                </c:pt>
                <c:pt idx="727">
                  <c:v>3.44</c:v>
                </c:pt>
                <c:pt idx="728">
                  <c:v>2.5099999999999998</c:v>
                </c:pt>
                <c:pt idx="729">
                  <c:v>3.18</c:v>
                </c:pt>
                <c:pt idx="730">
                  <c:v>4.29</c:v>
                </c:pt>
                <c:pt idx="731">
                  <c:v>3.44</c:v>
                </c:pt>
                <c:pt idx="732">
                  <c:v>3.44</c:v>
                </c:pt>
                <c:pt idx="733">
                  <c:v>3.98</c:v>
                </c:pt>
                <c:pt idx="734">
                  <c:v>3.67</c:v>
                </c:pt>
                <c:pt idx="735">
                  <c:v>3.49</c:v>
                </c:pt>
                <c:pt idx="736">
                  <c:v>2.69</c:v>
                </c:pt>
                <c:pt idx="737">
                  <c:v>3.8</c:v>
                </c:pt>
                <c:pt idx="738">
                  <c:v>3.22</c:v>
                </c:pt>
                <c:pt idx="739">
                  <c:v>2.5099999999999998</c:v>
                </c:pt>
                <c:pt idx="740">
                  <c:v>3.71</c:v>
                </c:pt>
                <c:pt idx="741">
                  <c:v>2.78</c:v>
                </c:pt>
                <c:pt idx="742">
                  <c:v>3.22</c:v>
                </c:pt>
                <c:pt idx="743">
                  <c:v>3.36</c:v>
                </c:pt>
                <c:pt idx="744">
                  <c:v>3.36</c:v>
                </c:pt>
                <c:pt idx="745">
                  <c:v>2.78</c:v>
                </c:pt>
                <c:pt idx="746">
                  <c:v>2.5099999999999998</c:v>
                </c:pt>
                <c:pt idx="747">
                  <c:v>3.89</c:v>
                </c:pt>
                <c:pt idx="748">
                  <c:v>3.13</c:v>
                </c:pt>
                <c:pt idx="749">
                  <c:v>4.0199999999999996</c:v>
                </c:pt>
                <c:pt idx="750">
                  <c:v>3.53</c:v>
                </c:pt>
                <c:pt idx="751">
                  <c:v>2.73</c:v>
                </c:pt>
                <c:pt idx="752">
                  <c:v>3.09</c:v>
                </c:pt>
                <c:pt idx="753">
                  <c:v>1.98</c:v>
                </c:pt>
                <c:pt idx="754">
                  <c:v>3.31</c:v>
                </c:pt>
                <c:pt idx="755">
                  <c:v>2.02</c:v>
                </c:pt>
                <c:pt idx="756">
                  <c:v>2.5099999999999998</c:v>
                </c:pt>
                <c:pt idx="757">
                  <c:v>1.76</c:v>
                </c:pt>
                <c:pt idx="758">
                  <c:v>3.44</c:v>
                </c:pt>
                <c:pt idx="759">
                  <c:v>3.98</c:v>
                </c:pt>
                <c:pt idx="760">
                  <c:v>4.47</c:v>
                </c:pt>
                <c:pt idx="761">
                  <c:v>2.96</c:v>
                </c:pt>
                <c:pt idx="762">
                  <c:v>3.44</c:v>
                </c:pt>
                <c:pt idx="763">
                  <c:v>3.62</c:v>
                </c:pt>
                <c:pt idx="764">
                  <c:v>3.31</c:v>
                </c:pt>
                <c:pt idx="765">
                  <c:v>2.4700000000000002</c:v>
                </c:pt>
                <c:pt idx="766">
                  <c:v>3.36</c:v>
                </c:pt>
                <c:pt idx="767">
                  <c:v>3.84</c:v>
                </c:pt>
                <c:pt idx="768">
                  <c:v>2.91</c:v>
                </c:pt>
                <c:pt idx="769">
                  <c:v>3.31</c:v>
                </c:pt>
                <c:pt idx="770">
                  <c:v>3</c:v>
                </c:pt>
                <c:pt idx="771">
                  <c:v>3.44</c:v>
                </c:pt>
                <c:pt idx="772">
                  <c:v>3.04</c:v>
                </c:pt>
                <c:pt idx="773">
                  <c:v>2.6</c:v>
                </c:pt>
                <c:pt idx="774">
                  <c:v>3.18</c:v>
                </c:pt>
                <c:pt idx="775">
                  <c:v>3.22</c:v>
                </c:pt>
                <c:pt idx="776">
                  <c:v>3.18</c:v>
                </c:pt>
                <c:pt idx="777">
                  <c:v>3.62</c:v>
                </c:pt>
                <c:pt idx="778">
                  <c:v>4.42</c:v>
                </c:pt>
                <c:pt idx="779">
                  <c:v>3.58</c:v>
                </c:pt>
                <c:pt idx="780">
                  <c:v>4.1100000000000003</c:v>
                </c:pt>
                <c:pt idx="781">
                  <c:v>3.36</c:v>
                </c:pt>
                <c:pt idx="782">
                  <c:v>2.11</c:v>
                </c:pt>
                <c:pt idx="783">
                  <c:v>3.53</c:v>
                </c:pt>
                <c:pt idx="784">
                  <c:v>2.96</c:v>
                </c:pt>
                <c:pt idx="785">
                  <c:v>4.1100000000000003</c:v>
                </c:pt>
                <c:pt idx="786">
                  <c:v>3.84</c:v>
                </c:pt>
                <c:pt idx="787">
                  <c:v>3.84</c:v>
                </c:pt>
                <c:pt idx="788">
                  <c:v>3.76</c:v>
                </c:pt>
                <c:pt idx="789">
                  <c:v>3.27</c:v>
                </c:pt>
                <c:pt idx="790">
                  <c:v>3.93</c:v>
                </c:pt>
                <c:pt idx="791">
                  <c:v>4.2</c:v>
                </c:pt>
                <c:pt idx="792">
                  <c:v>2.6</c:v>
                </c:pt>
                <c:pt idx="793">
                  <c:v>3.44</c:v>
                </c:pt>
                <c:pt idx="794">
                  <c:v>2.38</c:v>
                </c:pt>
                <c:pt idx="795">
                  <c:v>2.56</c:v>
                </c:pt>
                <c:pt idx="796">
                  <c:v>3.22</c:v>
                </c:pt>
                <c:pt idx="797">
                  <c:v>3.89</c:v>
                </c:pt>
                <c:pt idx="798">
                  <c:v>3.18</c:v>
                </c:pt>
                <c:pt idx="799">
                  <c:v>3.62</c:v>
                </c:pt>
                <c:pt idx="800">
                  <c:v>1.93</c:v>
                </c:pt>
                <c:pt idx="801">
                  <c:v>3.84</c:v>
                </c:pt>
                <c:pt idx="802">
                  <c:v>3.67</c:v>
                </c:pt>
                <c:pt idx="803">
                  <c:v>2.96</c:v>
                </c:pt>
                <c:pt idx="804">
                  <c:v>3.27</c:v>
                </c:pt>
                <c:pt idx="805">
                  <c:v>4.29</c:v>
                </c:pt>
                <c:pt idx="806">
                  <c:v>2.5099999999999998</c:v>
                </c:pt>
                <c:pt idx="807">
                  <c:v>2.2400000000000002</c:v>
                </c:pt>
                <c:pt idx="808">
                  <c:v>3.67</c:v>
                </c:pt>
                <c:pt idx="809">
                  <c:v>2.38</c:v>
                </c:pt>
                <c:pt idx="810">
                  <c:v>3.04</c:v>
                </c:pt>
                <c:pt idx="811">
                  <c:v>3.44</c:v>
                </c:pt>
                <c:pt idx="812">
                  <c:v>2.42</c:v>
                </c:pt>
                <c:pt idx="813">
                  <c:v>2.29</c:v>
                </c:pt>
                <c:pt idx="814">
                  <c:v>3.58</c:v>
                </c:pt>
                <c:pt idx="815">
                  <c:v>2.87</c:v>
                </c:pt>
                <c:pt idx="816">
                  <c:v>4.0199999999999996</c:v>
                </c:pt>
                <c:pt idx="817">
                  <c:v>3.31</c:v>
                </c:pt>
                <c:pt idx="818">
                  <c:v>3.58</c:v>
                </c:pt>
                <c:pt idx="819">
                  <c:v>3.98</c:v>
                </c:pt>
                <c:pt idx="820">
                  <c:v>2.69</c:v>
                </c:pt>
                <c:pt idx="821">
                  <c:v>3.4</c:v>
                </c:pt>
                <c:pt idx="822">
                  <c:v>3.13</c:v>
                </c:pt>
                <c:pt idx="823">
                  <c:v>4.24</c:v>
                </c:pt>
                <c:pt idx="824">
                  <c:v>2.38</c:v>
                </c:pt>
                <c:pt idx="825">
                  <c:v>2.73</c:v>
                </c:pt>
                <c:pt idx="826">
                  <c:v>3.89</c:v>
                </c:pt>
                <c:pt idx="827">
                  <c:v>2.82</c:v>
                </c:pt>
                <c:pt idx="828">
                  <c:v>3.22</c:v>
                </c:pt>
                <c:pt idx="829">
                  <c:v>3.49</c:v>
                </c:pt>
                <c:pt idx="830">
                  <c:v>3.4</c:v>
                </c:pt>
                <c:pt idx="831">
                  <c:v>3.53</c:v>
                </c:pt>
                <c:pt idx="832">
                  <c:v>2.69</c:v>
                </c:pt>
                <c:pt idx="833">
                  <c:v>3.4</c:v>
                </c:pt>
                <c:pt idx="834">
                  <c:v>2.6</c:v>
                </c:pt>
                <c:pt idx="835">
                  <c:v>3.09</c:v>
                </c:pt>
                <c:pt idx="836">
                  <c:v>2.11</c:v>
                </c:pt>
                <c:pt idx="837">
                  <c:v>3.49</c:v>
                </c:pt>
                <c:pt idx="838">
                  <c:v>2.11</c:v>
                </c:pt>
                <c:pt idx="839">
                  <c:v>1.67</c:v>
                </c:pt>
                <c:pt idx="840">
                  <c:v>3.76</c:v>
                </c:pt>
                <c:pt idx="841">
                  <c:v>2.6</c:v>
                </c:pt>
                <c:pt idx="842">
                  <c:v>4.38</c:v>
                </c:pt>
                <c:pt idx="843">
                  <c:v>3.31</c:v>
                </c:pt>
                <c:pt idx="844">
                  <c:v>2.96</c:v>
                </c:pt>
                <c:pt idx="845">
                  <c:v>2.82</c:v>
                </c:pt>
                <c:pt idx="846">
                  <c:v>2.91</c:v>
                </c:pt>
                <c:pt idx="847">
                  <c:v>1.89</c:v>
                </c:pt>
                <c:pt idx="848">
                  <c:v>3.09</c:v>
                </c:pt>
                <c:pt idx="849">
                  <c:v>3.67</c:v>
                </c:pt>
                <c:pt idx="850">
                  <c:v>3.67</c:v>
                </c:pt>
                <c:pt idx="851">
                  <c:v>2.5099999999999998</c:v>
                </c:pt>
                <c:pt idx="852">
                  <c:v>3.04</c:v>
                </c:pt>
                <c:pt idx="853">
                  <c:v>3.49</c:v>
                </c:pt>
                <c:pt idx="854">
                  <c:v>2.96</c:v>
                </c:pt>
                <c:pt idx="855">
                  <c:v>3.8</c:v>
                </c:pt>
                <c:pt idx="856">
                  <c:v>2.91</c:v>
                </c:pt>
                <c:pt idx="857">
                  <c:v>2.4700000000000002</c:v>
                </c:pt>
                <c:pt idx="858">
                  <c:v>3.22</c:v>
                </c:pt>
                <c:pt idx="859">
                  <c:v>3.09</c:v>
                </c:pt>
                <c:pt idx="860">
                  <c:v>3.98</c:v>
                </c:pt>
                <c:pt idx="861">
                  <c:v>3.4</c:v>
                </c:pt>
                <c:pt idx="862">
                  <c:v>2.4700000000000002</c:v>
                </c:pt>
                <c:pt idx="863">
                  <c:v>3.31</c:v>
                </c:pt>
                <c:pt idx="864">
                  <c:v>2.33</c:v>
                </c:pt>
                <c:pt idx="865">
                  <c:v>2.5099999999999998</c:v>
                </c:pt>
                <c:pt idx="866">
                  <c:v>3.71</c:v>
                </c:pt>
                <c:pt idx="867">
                  <c:v>2.73</c:v>
                </c:pt>
                <c:pt idx="868">
                  <c:v>3.93</c:v>
                </c:pt>
                <c:pt idx="869">
                  <c:v>2.91</c:v>
                </c:pt>
                <c:pt idx="870">
                  <c:v>2.64</c:v>
                </c:pt>
                <c:pt idx="871">
                  <c:v>2.33</c:v>
                </c:pt>
                <c:pt idx="872">
                  <c:v>2.16</c:v>
                </c:pt>
                <c:pt idx="873">
                  <c:v>3.62</c:v>
                </c:pt>
                <c:pt idx="874">
                  <c:v>3.8</c:v>
                </c:pt>
                <c:pt idx="875">
                  <c:v>2.6</c:v>
                </c:pt>
                <c:pt idx="876">
                  <c:v>3.8</c:v>
                </c:pt>
                <c:pt idx="877">
                  <c:v>3.4</c:v>
                </c:pt>
                <c:pt idx="878">
                  <c:v>4.1100000000000003</c:v>
                </c:pt>
                <c:pt idx="879">
                  <c:v>2.16</c:v>
                </c:pt>
                <c:pt idx="880">
                  <c:v>3.49</c:v>
                </c:pt>
                <c:pt idx="881">
                  <c:v>3.13</c:v>
                </c:pt>
                <c:pt idx="882">
                  <c:v>4.33</c:v>
                </c:pt>
                <c:pt idx="883">
                  <c:v>3.89</c:v>
                </c:pt>
                <c:pt idx="884">
                  <c:v>2.6</c:v>
                </c:pt>
                <c:pt idx="885">
                  <c:v>3.76</c:v>
                </c:pt>
                <c:pt idx="886">
                  <c:v>4.29</c:v>
                </c:pt>
                <c:pt idx="887">
                  <c:v>2.29</c:v>
                </c:pt>
                <c:pt idx="888">
                  <c:v>3.76</c:v>
                </c:pt>
                <c:pt idx="889">
                  <c:v>3.71</c:v>
                </c:pt>
                <c:pt idx="890">
                  <c:v>2.69</c:v>
                </c:pt>
                <c:pt idx="891">
                  <c:v>3.22</c:v>
                </c:pt>
                <c:pt idx="892">
                  <c:v>2.0699999999999998</c:v>
                </c:pt>
                <c:pt idx="893">
                  <c:v>3.58</c:v>
                </c:pt>
                <c:pt idx="894">
                  <c:v>2.56</c:v>
                </c:pt>
                <c:pt idx="895">
                  <c:v>2.87</c:v>
                </c:pt>
                <c:pt idx="896">
                  <c:v>3.62</c:v>
                </c:pt>
                <c:pt idx="897">
                  <c:v>3</c:v>
                </c:pt>
                <c:pt idx="898">
                  <c:v>2.2400000000000002</c:v>
                </c:pt>
                <c:pt idx="899">
                  <c:v>3.53</c:v>
                </c:pt>
                <c:pt idx="900">
                  <c:v>2.2400000000000002</c:v>
                </c:pt>
                <c:pt idx="901">
                  <c:v>1.57</c:v>
                </c:pt>
                <c:pt idx="902">
                  <c:v>3.71</c:v>
                </c:pt>
                <c:pt idx="903">
                  <c:v>2.5099999999999998</c:v>
                </c:pt>
                <c:pt idx="904">
                  <c:v>3.98</c:v>
                </c:pt>
                <c:pt idx="905">
                  <c:v>3.8</c:v>
                </c:pt>
                <c:pt idx="906">
                  <c:v>1.89</c:v>
                </c:pt>
                <c:pt idx="907">
                  <c:v>2.02</c:v>
                </c:pt>
                <c:pt idx="908">
                  <c:v>2.96</c:v>
                </c:pt>
                <c:pt idx="909">
                  <c:v>3.22</c:v>
                </c:pt>
                <c:pt idx="910">
                  <c:v>3.4</c:v>
                </c:pt>
                <c:pt idx="911">
                  <c:v>2.87</c:v>
                </c:pt>
                <c:pt idx="912">
                  <c:v>3.8</c:v>
                </c:pt>
                <c:pt idx="913">
                  <c:v>2.73</c:v>
                </c:pt>
                <c:pt idx="914">
                  <c:v>3.36</c:v>
                </c:pt>
                <c:pt idx="915">
                  <c:v>3.44</c:v>
                </c:pt>
                <c:pt idx="916">
                  <c:v>3.8</c:v>
                </c:pt>
                <c:pt idx="917">
                  <c:v>2.6</c:v>
                </c:pt>
                <c:pt idx="918">
                  <c:v>2.91</c:v>
                </c:pt>
                <c:pt idx="919">
                  <c:v>3.49</c:v>
                </c:pt>
                <c:pt idx="920">
                  <c:v>3.93</c:v>
                </c:pt>
                <c:pt idx="921">
                  <c:v>3.8</c:v>
                </c:pt>
                <c:pt idx="922">
                  <c:v>3.04</c:v>
                </c:pt>
                <c:pt idx="923">
                  <c:v>3.89</c:v>
                </c:pt>
                <c:pt idx="924">
                  <c:v>3.31</c:v>
                </c:pt>
                <c:pt idx="925">
                  <c:v>3.22</c:v>
                </c:pt>
                <c:pt idx="926">
                  <c:v>2.87</c:v>
                </c:pt>
                <c:pt idx="927">
                  <c:v>2.42</c:v>
                </c:pt>
                <c:pt idx="928">
                  <c:v>2.42</c:v>
                </c:pt>
                <c:pt idx="929">
                  <c:v>2.82</c:v>
                </c:pt>
                <c:pt idx="930">
                  <c:v>3.09</c:v>
                </c:pt>
                <c:pt idx="931">
                  <c:v>2.38</c:v>
                </c:pt>
                <c:pt idx="932">
                  <c:v>4.07</c:v>
                </c:pt>
                <c:pt idx="933">
                  <c:v>3.04</c:v>
                </c:pt>
                <c:pt idx="934">
                  <c:v>2.29</c:v>
                </c:pt>
                <c:pt idx="935">
                  <c:v>2.29</c:v>
                </c:pt>
                <c:pt idx="936">
                  <c:v>3.76</c:v>
                </c:pt>
                <c:pt idx="937">
                  <c:v>3.13</c:v>
                </c:pt>
                <c:pt idx="938">
                  <c:v>3.81</c:v>
                </c:pt>
                <c:pt idx="939">
                  <c:v>2.6</c:v>
                </c:pt>
                <c:pt idx="940">
                  <c:v>3</c:v>
                </c:pt>
                <c:pt idx="941">
                  <c:v>3.8</c:v>
                </c:pt>
                <c:pt idx="942">
                  <c:v>3.27</c:v>
                </c:pt>
                <c:pt idx="943">
                  <c:v>2.0699999999999998</c:v>
                </c:pt>
                <c:pt idx="944">
                  <c:v>3.49</c:v>
                </c:pt>
                <c:pt idx="945">
                  <c:v>3</c:v>
                </c:pt>
                <c:pt idx="946">
                  <c:v>4.29</c:v>
                </c:pt>
                <c:pt idx="947">
                  <c:v>2.82</c:v>
                </c:pt>
                <c:pt idx="948">
                  <c:v>2.16</c:v>
                </c:pt>
                <c:pt idx="949">
                  <c:v>2.0699999999999998</c:v>
                </c:pt>
                <c:pt idx="950">
                  <c:v>2.87</c:v>
                </c:pt>
                <c:pt idx="951">
                  <c:v>2.2400000000000002</c:v>
                </c:pt>
                <c:pt idx="952">
                  <c:v>4.16</c:v>
                </c:pt>
                <c:pt idx="953">
                  <c:v>2.73</c:v>
                </c:pt>
                <c:pt idx="954">
                  <c:v>3.09</c:v>
                </c:pt>
                <c:pt idx="955">
                  <c:v>2.5099999999999998</c:v>
                </c:pt>
                <c:pt idx="956">
                  <c:v>3.58</c:v>
                </c:pt>
                <c:pt idx="957">
                  <c:v>1.89</c:v>
                </c:pt>
                <c:pt idx="958">
                  <c:v>3.09</c:v>
                </c:pt>
                <c:pt idx="959">
                  <c:v>3.53</c:v>
                </c:pt>
                <c:pt idx="960">
                  <c:v>3</c:v>
                </c:pt>
                <c:pt idx="961">
                  <c:v>3.84</c:v>
                </c:pt>
                <c:pt idx="962">
                  <c:v>2.6</c:v>
                </c:pt>
                <c:pt idx="963">
                  <c:v>3.27</c:v>
                </c:pt>
                <c:pt idx="964">
                  <c:v>3.44</c:v>
                </c:pt>
                <c:pt idx="965">
                  <c:v>3.84</c:v>
                </c:pt>
                <c:pt idx="966">
                  <c:v>3.93</c:v>
                </c:pt>
                <c:pt idx="967">
                  <c:v>2.73</c:v>
                </c:pt>
                <c:pt idx="968">
                  <c:v>3.04</c:v>
                </c:pt>
                <c:pt idx="969">
                  <c:v>3.8</c:v>
                </c:pt>
                <c:pt idx="970">
                  <c:v>3.8</c:v>
                </c:pt>
                <c:pt idx="971">
                  <c:v>3.58</c:v>
                </c:pt>
                <c:pt idx="972">
                  <c:v>3.18</c:v>
                </c:pt>
                <c:pt idx="973">
                  <c:v>2.38</c:v>
                </c:pt>
                <c:pt idx="974">
                  <c:v>3.62</c:v>
                </c:pt>
                <c:pt idx="975">
                  <c:v>2.82</c:v>
                </c:pt>
                <c:pt idx="976">
                  <c:v>3.62</c:v>
                </c:pt>
                <c:pt idx="977">
                  <c:v>2.42</c:v>
                </c:pt>
                <c:pt idx="978">
                  <c:v>3.09</c:v>
                </c:pt>
                <c:pt idx="979">
                  <c:v>2.16</c:v>
                </c:pt>
                <c:pt idx="980">
                  <c:v>2.2400000000000002</c:v>
                </c:pt>
                <c:pt idx="981">
                  <c:v>3.8</c:v>
                </c:pt>
                <c:pt idx="982">
                  <c:v>3.13</c:v>
                </c:pt>
                <c:pt idx="983">
                  <c:v>2.6</c:v>
                </c:pt>
                <c:pt idx="984">
                  <c:v>3.04</c:v>
                </c:pt>
                <c:pt idx="985">
                  <c:v>2.29</c:v>
                </c:pt>
                <c:pt idx="986">
                  <c:v>3.13</c:v>
                </c:pt>
                <c:pt idx="987">
                  <c:v>3.49</c:v>
                </c:pt>
                <c:pt idx="988">
                  <c:v>4.47</c:v>
                </c:pt>
                <c:pt idx="989">
                  <c:v>1.93</c:v>
                </c:pt>
                <c:pt idx="990">
                  <c:v>2.38</c:v>
                </c:pt>
                <c:pt idx="991">
                  <c:v>4.0199999999999996</c:v>
                </c:pt>
                <c:pt idx="992">
                  <c:v>2.56</c:v>
                </c:pt>
                <c:pt idx="993">
                  <c:v>3.71</c:v>
                </c:pt>
                <c:pt idx="994">
                  <c:v>3.44</c:v>
                </c:pt>
                <c:pt idx="995">
                  <c:v>3.93</c:v>
                </c:pt>
                <c:pt idx="996">
                  <c:v>2.96</c:v>
                </c:pt>
                <c:pt idx="997">
                  <c:v>3.67</c:v>
                </c:pt>
                <c:pt idx="998">
                  <c:v>3.04</c:v>
                </c:pt>
                <c:pt idx="999">
                  <c:v>3.71</c:v>
                </c:pt>
                <c:pt idx="1000">
                  <c:v>2.6</c:v>
                </c:pt>
                <c:pt idx="1001">
                  <c:v>3.22</c:v>
                </c:pt>
                <c:pt idx="1002">
                  <c:v>2.78</c:v>
                </c:pt>
                <c:pt idx="1003">
                  <c:v>3.98</c:v>
                </c:pt>
                <c:pt idx="1004">
                  <c:v>3.31</c:v>
                </c:pt>
                <c:pt idx="1005">
                  <c:v>3.4</c:v>
                </c:pt>
                <c:pt idx="1006">
                  <c:v>4.07</c:v>
                </c:pt>
                <c:pt idx="1007">
                  <c:v>2.78</c:v>
                </c:pt>
                <c:pt idx="1008">
                  <c:v>3.05</c:v>
                </c:pt>
                <c:pt idx="1009">
                  <c:v>3.8</c:v>
                </c:pt>
                <c:pt idx="1010">
                  <c:v>3.71</c:v>
                </c:pt>
                <c:pt idx="1011">
                  <c:v>2.29</c:v>
                </c:pt>
                <c:pt idx="1012">
                  <c:v>3.22</c:v>
                </c:pt>
                <c:pt idx="1013">
                  <c:v>2.4700000000000002</c:v>
                </c:pt>
                <c:pt idx="1014">
                  <c:v>3.22</c:v>
                </c:pt>
                <c:pt idx="1015">
                  <c:v>2.16</c:v>
                </c:pt>
                <c:pt idx="1016">
                  <c:v>1.44</c:v>
                </c:pt>
                <c:pt idx="1017">
                  <c:v>3.31</c:v>
                </c:pt>
                <c:pt idx="1018">
                  <c:v>4.07</c:v>
                </c:pt>
                <c:pt idx="1019">
                  <c:v>3.62</c:v>
                </c:pt>
                <c:pt idx="1020">
                  <c:v>2.73</c:v>
                </c:pt>
                <c:pt idx="1021">
                  <c:v>2.64</c:v>
                </c:pt>
                <c:pt idx="1022">
                  <c:v>3.44</c:v>
                </c:pt>
                <c:pt idx="1023">
                  <c:v>3.49</c:v>
                </c:pt>
                <c:pt idx="1024">
                  <c:v>3.71</c:v>
                </c:pt>
                <c:pt idx="1025">
                  <c:v>2.29</c:v>
                </c:pt>
                <c:pt idx="1026">
                  <c:v>3.62</c:v>
                </c:pt>
                <c:pt idx="1027">
                  <c:v>3.13</c:v>
                </c:pt>
                <c:pt idx="1028">
                  <c:v>3.22</c:v>
                </c:pt>
                <c:pt idx="1029">
                  <c:v>4.2</c:v>
                </c:pt>
                <c:pt idx="1030">
                  <c:v>2.2400000000000002</c:v>
                </c:pt>
                <c:pt idx="1031">
                  <c:v>2.64</c:v>
                </c:pt>
                <c:pt idx="1032">
                  <c:v>3.4</c:v>
                </c:pt>
                <c:pt idx="1033">
                  <c:v>3.62</c:v>
                </c:pt>
                <c:pt idx="1034">
                  <c:v>3.8</c:v>
                </c:pt>
                <c:pt idx="1035">
                  <c:v>2.64</c:v>
                </c:pt>
                <c:pt idx="1036">
                  <c:v>2.16</c:v>
                </c:pt>
                <c:pt idx="1037">
                  <c:v>2.16</c:v>
                </c:pt>
                <c:pt idx="1038">
                  <c:v>2.16</c:v>
                </c:pt>
                <c:pt idx="1039">
                  <c:v>2.29</c:v>
                </c:pt>
                <c:pt idx="1040">
                  <c:v>2.16</c:v>
                </c:pt>
                <c:pt idx="1041">
                  <c:v>2.0699999999999998</c:v>
                </c:pt>
                <c:pt idx="1042">
                  <c:v>1.93</c:v>
                </c:pt>
                <c:pt idx="1043">
                  <c:v>3.27</c:v>
                </c:pt>
                <c:pt idx="1044">
                  <c:v>3.18</c:v>
                </c:pt>
                <c:pt idx="1045">
                  <c:v>3</c:v>
                </c:pt>
                <c:pt idx="1046">
                  <c:v>2.87</c:v>
                </c:pt>
                <c:pt idx="1047">
                  <c:v>3.71</c:v>
                </c:pt>
                <c:pt idx="1048">
                  <c:v>3.58</c:v>
                </c:pt>
                <c:pt idx="1049">
                  <c:v>3.22</c:v>
                </c:pt>
                <c:pt idx="1050">
                  <c:v>3.44</c:v>
                </c:pt>
                <c:pt idx="1051">
                  <c:v>2.4700000000000002</c:v>
                </c:pt>
                <c:pt idx="1052">
                  <c:v>2.38</c:v>
                </c:pt>
                <c:pt idx="1053">
                  <c:v>2.56</c:v>
                </c:pt>
                <c:pt idx="1054">
                  <c:v>2.69</c:v>
                </c:pt>
                <c:pt idx="1055">
                  <c:v>2.69</c:v>
                </c:pt>
                <c:pt idx="1056">
                  <c:v>2.82</c:v>
                </c:pt>
                <c:pt idx="1057">
                  <c:v>2.96</c:v>
                </c:pt>
                <c:pt idx="1058">
                  <c:v>2.82</c:v>
                </c:pt>
                <c:pt idx="1059">
                  <c:v>2.73</c:v>
                </c:pt>
                <c:pt idx="1060">
                  <c:v>2.6</c:v>
                </c:pt>
                <c:pt idx="1061">
                  <c:v>3.44</c:v>
                </c:pt>
                <c:pt idx="1062">
                  <c:v>3.36</c:v>
                </c:pt>
                <c:pt idx="1063">
                  <c:v>3.22</c:v>
                </c:pt>
                <c:pt idx="1064">
                  <c:v>3.36</c:v>
                </c:pt>
                <c:pt idx="1065">
                  <c:v>2.38</c:v>
                </c:pt>
                <c:pt idx="1066">
                  <c:v>2.29</c:v>
                </c:pt>
                <c:pt idx="1067">
                  <c:v>2.38</c:v>
                </c:pt>
                <c:pt idx="1068">
                  <c:v>2.5099999999999998</c:v>
                </c:pt>
                <c:pt idx="1069">
                  <c:v>2.38</c:v>
                </c:pt>
                <c:pt idx="1070">
                  <c:v>2.5099999999999998</c:v>
                </c:pt>
                <c:pt idx="1071">
                  <c:v>2.64</c:v>
                </c:pt>
                <c:pt idx="1072">
                  <c:v>2.5099999999999998</c:v>
                </c:pt>
                <c:pt idx="1073">
                  <c:v>2.42</c:v>
                </c:pt>
                <c:pt idx="1074">
                  <c:v>2.29</c:v>
                </c:pt>
                <c:pt idx="1075">
                  <c:v>3</c:v>
                </c:pt>
                <c:pt idx="1076">
                  <c:v>3</c:v>
                </c:pt>
                <c:pt idx="1077">
                  <c:v>2.82</c:v>
                </c:pt>
                <c:pt idx="1078">
                  <c:v>2.69</c:v>
                </c:pt>
                <c:pt idx="1079">
                  <c:v>2.69</c:v>
                </c:pt>
                <c:pt idx="1080">
                  <c:v>2.69</c:v>
                </c:pt>
                <c:pt idx="1081">
                  <c:v>2.56</c:v>
                </c:pt>
                <c:pt idx="1082">
                  <c:v>2.42</c:v>
                </c:pt>
                <c:pt idx="1083">
                  <c:v>2.33</c:v>
                </c:pt>
                <c:pt idx="1084">
                  <c:v>2.2000000000000002</c:v>
                </c:pt>
                <c:pt idx="1085">
                  <c:v>3.09</c:v>
                </c:pt>
                <c:pt idx="1086">
                  <c:v>3.18</c:v>
                </c:pt>
                <c:pt idx="1087">
                  <c:v>3.31</c:v>
                </c:pt>
                <c:pt idx="1088">
                  <c:v>3.44</c:v>
                </c:pt>
                <c:pt idx="1089">
                  <c:v>3.31</c:v>
                </c:pt>
                <c:pt idx="1090">
                  <c:v>3.22</c:v>
                </c:pt>
                <c:pt idx="1091">
                  <c:v>3.13</c:v>
                </c:pt>
                <c:pt idx="1092">
                  <c:v>3.27</c:v>
                </c:pt>
                <c:pt idx="1093">
                  <c:v>3.13</c:v>
                </c:pt>
                <c:pt idx="1094">
                  <c:v>3.49</c:v>
                </c:pt>
                <c:pt idx="1095">
                  <c:v>3.71</c:v>
                </c:pt>
                <c:pt idx="1096">
                  <c:v>3.84</c:v>
                </c:pt>
                <c:pt idx="1097">
                  <c:v>1.89</c:v>
                </c:pt>
                <c:pt idx="1098">
                  <c:v>1.89</c:v>
                </c:pt>
                <c:pt idx="1099">
                  <c:v>2.02</c:v>
                </c:pt>
                <c:pt idx="1100">
                  <c:v>2.02</c:v>
                </c:pt>
                <c:pt idx="1101">
                  <c:v>2.02</c:v>
                </c:pt>
                <c:pt idx="1102">
                  <c:v>2.16</c:v>
                </c:pt>
                <c:pt idx="1103">
                  <c:v>2.2000000000000002</c:v>
                </c:pt>
                <c:pt idx="1104">
                  <c:v>2.33</c:v>
                </c:pt>
                <c:pt idx="1105">
                  <c:v>2.96</c:v>
                </c:pt>
                <c:pt idx="1106">
                  <c:v>2.87</c:v>
                </c:pt>
                <c:pt idx="1107">
                  <c:v>3</c:v>
                </c:pt>
                <c:pt idx="1108">
                  <c:v>2.87</c:v>
                </c:pt>
                <c:pt idx="1109">
                  <c:v>2.73</c:v>
                </c:pt>
                <c:pt idx="1110">
                  <c:v>4.2</c:v>
                </c:pt>
                <c:pt idx="1111">
                  <c:v>4.2</c:v>
                </c:pt>
                <c:pt idx="1112">
                  <c:v>4.07</c:v>
                </c:pt>
                <c:pt idx="1113">
                  <c:v>4.07</c:v>
                </c:pt>
                <c:pt idx="1114">
                  <c:v>2.5099999999999998</c:v>
                </c:pt>
                <c:pt idx="1115">
                  <c:v>2.6</c:v>
                </c:pt>
                <c:pt idx="1116">
                  <c:v>2.33</c:v>
                </c:pt>
                <c:pt idx="1117">
                  <c:v>2.2000000000000002</c:v>
                </c:pt>
                <c:pt idx="1118">
                  <c:v>2.2000000000000002</c:v>
                </c:pt>
                <c:pt idx="1119">
                  <c:v>2.2000000000000002</c:v>
                </c:pt>
                <c:pt idx="1120">
                  <c:v>2.2000000000000002</c:v>
                </c:pt>
                <c:pt idx="1121">
                  <c:v>2.0699999999999998</c:v>
                </c:pt>
                <c:pt idx="1122">
                  <c:v>2.2400000000000002</c:v>
                </c:pt>
                <c:pt idx="1123">
                  <c:v>2.11</c:v>
                </c:pt>
                <c:pt idx="1124">
                  <c:v>2.87</c:v>
                </c:pt>
                <c:pt idx="1125">
                  <c:v>2.87</c:v>
                </c:pt>
                <c:pt idx="1126">
                  <c:v>3.49</c:v>
                </c:pt>
                <c:pt idx="1127">
                  <c:v>3.36</c:v>
                </c:pt>
                <c:pt idx="1128">
                  <c:v>3.36</c:v>
                </c:pt>
                <c:pt idx="1129">
                  <c:v>3.36</c:v>
                </c:pt>
                <c:pt idx="1130">
                  <c:v>3.22</c:v>
                </c:pt>
                <c:pt idx="1131">
                  <c:v>3.62</c:v>
                </c:pt>
                <c:pt idx="1132">
                  <c:v>3.18</c:v>
                </c:pt>
                <c:pt idx="1133">
                  <c:v>3.31</c:v>
                </c:pt>
                <c:pt idx="1134">
                  <c:v>3.44</c:v>
                </c:pt>
                <c:pt idx="1135">
                  <c:v>3</c:v>
                </c:pt>
                <c:pt idx="1136">
                  <c:v>3.67</c:v>
                </c:pt>
                <c:pt idx="1137">
                  <c:v>3.67</c:v>
                </c:pt>
                <c:pt idx="1138">
                  <c:v>3.67</c:v>
                </c:pt>
                <c:pt idx="1139">
                  <c:v>3.53</c:v>
                </c:pt>
                <c:pt idx="1140">
                  <c:v>2.56</c:v>
                </c:pt>
                <c:pt idx="1141">
                  <c:v>2.56</c:v>
                </c:pt>
                <c:pt idx="1142">
                  <c:v>2.4700000000000002</c:v>
                </c:pt>
                <c:pt idx="1143">
                  <c:v>2.33</c:v>
                </c:pt>
                <c:pt idx="1144">
                  <c:v>2.33</c:v>
                </c:pt>
                <c:pt idx="1145">
                  <c:v>2.38</c:v>
                </c:pt>
                <c:pt idx="1146">
                  <c:v>3.49</c:v>
                </c:pt>
                <c:pt idx="1147">
                  <c:v>2.82</c:v>
                </c:pt>
                <c:pt idx="1148">
                  <c:v>3.67</c:v>
                </c:pt>
                <c:pt idx="1149">
                  <c:v>3.58</c:v>
                </c:pt>
                <c:pt idx="1150">
                  <c:v>3.44</c:v>
                </c:pt>
                <c:pt idx="1151">
                  <c:v>3.27</c:v>
                </c:pt>
                <c:pt idx="1152">
                  <c:v>3.36</c:v>
                </c:pt>
                <c:pt idx="1153">
                  <c:v>3.58</c:v>
                </c:pt>
                <c:pt idx="1154">
                  <c:v>2.64</c:v>
                </c:pt>
                <c:pt idx="1155">
                  <c:v>2.42</c:v>
                </c:pt>
                <c:pt idx="1156">
                  <c:v>2.33</c:v>
                </c:pt>
                <c:pt idx="1157">
                  <c:v>2.2000000000000002</c:v>
                </c:pt>
                <c:pt idx="1158">
                  <c:v>2.33</c:v>
                </c:pt>
                <c:pt idx="1159">
                  <c:v>2.2000000000000002</c:v>
                </c:pt>
                <c:pt idx="1160">
                  <c:v>2.33</c:v>
                </c:pt>
                <c:pt idx="1161">
                  <c:v>2.4700000000000002</c:v>
                </c:pt>
                <c:pt idx="1162">
                  <c:v>2.6</c:v>
                </c:pt>
                <c:pt idx="1163">
                  <c:v>2.5099999999999998</c:v>
                </c:pt>
                <c:pt idx="1164">
                  <c:v>3.44</c:v>
                </c:pt>
                <c:pt idx="1165">
                  <c:v>2.4700000000000002</c:v>
                </c:pt>
                <c:pt idx="1166">
                  <c:v>2.4700000000000002</c:v>
                </c:pt>
                <c:pt idx="1167">
                  <c:v>2.33</c:v>
                </c:pt>
                <c:pt idx="1168">
                  <c:v>2.2000000000000002</c:v>
                </c:pt>
                <c:pt idx="1169">
                  <c:v>2.2000000000000002</c:v>
                </c:pt>
                <c:pt idx="1170">
                  <c:v>2.33</c:v>
                </c:pt>
                <c:pt idx="1171">
                  <c:v>2.4700000000000002</c:v>
                </c:pt>
                <c:pt idx="1172">
                  <c:v>2.33</c:v>
                </c:pt>
                <c:pt idx="1173">
                  <c:v>2.2400000000000002</c:v>
                </c:pt>
                <c:pt idx="1174">
                  <c:v>2.11</c:v>
                </c:pt>
                <c:pt idx="1175">
                  <c:v>3.76</c:v>
                </c:pt>
                <c:pt idx="1176">
                  <c:v>3.67</c:v>
                </c:pt>
                <c:pt idx="1177">
                  <c:v>3.53</c:v>
                </c:pt>
                <c:pt idx="1178">
                  <c:v>2.11</c:v>
                </c:pt>
                <c:pt idx="1179">
                  <c:v>2.11</c:v>
                </c:pt>
                <c:pt idx="1180">
                  <c:v>2.11</c:v>
                </c:pt>
                <c:pt idx="1181">
                  <c:v>2.11</c:v>
                </c:pt>
                <c:pt idx="1182">
                  <c:v>2.11</c:v>
                </c:pt>
                <c:pt idx="1183">
                  <c:v>2.11</c:v>
                </c:pt>
                <c:pt idx="1184">
                  <c:v>2.2400000000000002</c:v>
                </c:pt>
                <c:pt idx="1185">
                  <c:v>2.2400000000000002</c:v>
                </c:pt>
                <c:pt idx="1186">
                  <c:v>2.16</c:v>
                </c:pt>
                <c:pt idx="1187">
                  <c:v>2.1</c:v>
                </c:pt>
                <c:pt idx="1188">
                  <c:v>3.18</c:v>
                </c:pt>
                <c:pt idx="1189">
                  <c:v>3.31</c:v>
                </c:pt>
                <c:pt idx="1190">
                  <c:v>3.22</c:v>
                </c:pt>
                <c:pt idx="1191">
                  <c:v>3.09</c:v>
                </c:pt>
                <c:pt idx="1192">
                  <c:v>3.09</c:v>
                </c:pt>
                <c:pt idx="1193">
                  <c:v>3.09</c:v>
                </c:pt>
                <c:pt idx="1194">
                  <c:v>2.96</c:v>
                </c:pt>
                <c:pt idx="1195">
                  <c:v>2.82</c:v>
                </c:pt>
                <c:pt idx="1196">
                  <c:v>3.13</c:v>
                </c:pt>
                <c:pt idx="1197">
                  <c:v>3.04</c:v>
                </c:pt>
                <c:pt idx="1198">
                  <c:v>2.91</c:v>
                </c:pt>
                <c:pt idx="1199">
                  <c:v>3.04</c:v>
                </c:pt>
                <c:pt idx="1200">
                  <c:v>2.91</c:v>
                </c:pt>
                <c:pt idx="1201">
                  <c:v>3.04</c:v>
                </c:pt>
                <c:pt idx="1202">
                  <c:v>3.18</c:v>
                </c:pt>
                <c:pt idx="1203">
                  <c:v>3.22</c:v>
                </c:pt>
                <c:pt idx="1204">
                  <c:v>3.13</c:v>
                </c:pt>
                <c:pt idx="1205">
                  <c:v>3</c:v>
                </c:pt>
                <c:pt idx="1206">
                  <c:v>3.36</c:v>
                </c:pt>
                <c:pt idx="1207">
                  <c:v>3.36</c:v>
                </c:pt>
                <c:pt idx="1208">
                  <c:v>3.22</c:v>
                </c:pt>
                <c:pt idx="1209">
                  <c:v>3.31</c:v>
                </c:pt>
                <c:pt idx="1210">
                  <c:v>3.18</c:v>
                </c:pt>
                <c:pt idx="1211">
                  <c:v>1.89</c:v>
                </c:pt>
                <c:pt idx="1212">
                  <c:v>1.89</c:v>
                </c:pt>
                <c:pt idx="1213">
                  <c:v>1.89</c:v>
                </c:pt>
                <c:pt idx="1214">
                  <c:v>1.76</c:v>
                </c:pt>
                <c:pt idx="1215">
                  <c:v>1.76</c:v>
                </c:pt>
                <c:pt idx="1216">
                  <c:v>1.76</c:v>
                </c:pt>
                <c:pt idx="1217">
                  <c:v>1.89</c:v>
                </c:pt>
                <c:pt idx="1218">
                  <c:v>1.93</c:v>
                </c:pt>
                <c:pt idx="1219">
                  <c:v>1.84</c:v>
                </c:pt>
                <c:pt idx="1220">
                  <c:v>1.71</c:v>
                </c:pt>
                <c:pt idx="1221">
                  <c:v>2.91</c:v>
                </c:pt>
                <c:pt idx="1222">
                  <c:v>3.04</c:v>
                </c:pt>
                <c:pt idx="1223">
                  <c:v>3.62</c:v>
                </c:pt>
                <c:pt idx="1224">
                  <c:v>3.49</c:v>
                </c:pt>
                <c:pt idx="1225">
                  <c:v>3.49</c:v>
                </c:pt>
                <c:pt idx="1226">
                  <c:v>3.36</c:v>
                </c:pt>
                <c:pt idx="1227">
                  <c:v>3.44</c:v>
                </c:pt>
                <c:pt idx="1228">
                  <c:v>1.98</c:v>
                </c:pt>
                <c:pt idx="1229">
                  <c:v>2.5099999999999998</c:v>
                </c:pt>
                <c:pt idx="1230">
                  <c:v>3.76</c:v>
                </c:pt>
                <c:pt idx="1231">
                  <c:v>3.76</c:v>
                </c:pt>
                <c:pt idx="1232">
                  <c:v>3.62</c:v>
                </c:pt>
                <c:pt idx="1233">
                  <c:v>3.49</c:v>
                </c:pt>
                <c:pt idx="1234">
                  <c:v>3.49</c:v>
                </c:pt>
                <c:pt idx="1235">
                  <c:v>3.49</c:v>
                </c:pt>
                <c:pt idx="1236">
                  <c:v>3.36</c:v>
                </c:pt>
                <c:pt idx="1237">
                  <c:v>3.22</c:v>
                </c:pt>
                <c:pt idx="1238">
                  <c:v>3.13</c:v>
                </c:pt>
                <c:pt idx="1239">
                  <c:v>3.13</c:v>
                </c:pt>
                <c:pt idx="1240">
                  <c:v>3.44</c:v>
                </c:pt>
                <c:pt idx="1241">
                  <c:v>2.87</c:v>
                </c:pt>
                <c:pt idx="1242">
                  <c:v>2.73</c:v>
                </c:pt>
                <c:pt idx="1243">
                  <c:v>2.73</c:v>
                </c:pt>
                <c:pt idx="1244">
                  <c:v>2.73</c:v>
                </c:pt>
                <c:pt idx="1245">
                  <c:v>2.73</c:v>
                </c:pt>
                <c:pt idx="1246">
                  <c:v>3.36</c:v>
                </c:pt>
                <c:pt idx="1247">
                  <c:v>3.49</c:v>
                </c:pt>
                <c:pt idx="1248">
                  <c:v>3.58</c:v>
                </c:pt>
                <c:pt idx="1249">
                  <c:v>3.67</c:v>
                </c:pt>
                <c:pt idx="1250">
                  <c:v>3.58</c:v>
                </c:pt>
                <c:pt idx="1251">
                  <c:v>3.44</c:v>
                </c:pt>
                <c:pt idx="1252">
                  <c:v>3.49</c:v>
                </c:pt>
                <c:pt idx="1253">
                  <c:v>3.53</c:v>
                </c:pt>
                <c:pt idx="1254">
                  <c:v>3.44</c:v>
                </c:pt>
                <c:pt idx="1255">
                  <c:v>3.31</c:v>
                </c:pt>
                <c:pt idx="1256">
                  <c:v>3.18</c:v>
                </c:pt>
                <c:pt idx="1257">
                  <c:v>3.18</c:v>
                </c:pt>
                <c:pt idx="1258">
                  <c:v>3.31</c:v>
                </c:pt>
                <c:pt idx="1259">
                  <c:v>3.31</c:v>
                </c:pt>
                <c:pt idx="1260">
                  <c:v>3.18</c:v>
                </c:pt>
                <c:pt idx="1261">
                  <c:v>3.13</c:v>
                </c:pt>
                <c:pt idx="1262">
                  <c:v>3.22</c:v>
                </c:pt>
                <c:pt idx="1263">
                  <c:v>3.09</c:v>
                </c:pt>
                <c:pt idx="1264">
                  <c:v>3.22</c:v>
                </c:pt>
                <c:pt idx="1265">
                  <c:v>3.36</c:v>
                </c:pt>
                <c:pt idx="1266">
                  <c:v>3.31</c:v>
                </c:pt>
                <c:pt idx="1267">
                  <c:v>3.53</c:v>
                </c:pt>
                <c:pt idx="1268">
                  <c:v>3.4</c:v>
                </c:pt>
                <c:pt idx="1269">
                  <c:v>5</c:v>
                </c:pt>
                <c:pt idx="1270">
                  <c:v>5</c:v>
                </c:pt>
                <c:pt idx="1271">
                  <c:v>5</c:v>
                </c:pt>
                <c:pt idx="1272">
                  <c:v>2.16</c:v>
                </c:pt>
                <c:pt idx="1273">
                  <c:v>2.16</c:v>
                </c:pt>
                <c:pt idx="1274">
                  <c:v>2.2000000000000002</c:v>
                </c:pt>
                <c:pt idx="1275">
                  <c:v>2.0699999999999998</c:v>
                </c:pt>
                <c:pt idx="1276">
                  <c:v>2.0699999999999998</c:v>
                </c:pt>
                <c:pt idx="1277">
                  <c:v>1.93</c:v>
                </c:pt>
                <c:pt idx="1278">
                  <c:v>3.44</c:v>
                </c:pt>
                <c:pt idx="1279">
                  <c:v>3.36</c:v>
                </c:pt>
                <c:pt idx="1280">
                  <c:v>3.49</c:v>
                </c:pt>
                <c:pt idx="1281">
                  <c:v>3.4</c:v>
                </c:pt>
                <c:pt idx="1282">
                  <c:v>3.53</c:v>
                </c:pt>
                <c:pt idx="1283">
                  <c:v>3.62</c:v>
                </c:pt>
                <c:pt idx="1284">
                  <c:v>3.71</c:v>
                </c:pt>
                <c:pt idx="1285">
                  <c:v>3.58</c:v>
                </c:pt>
                <c:pt idx="1286">
                  <c:v>3.49</c:v>
                </c:pt>
                <c:pt idx="1287">
                  <c:v>3.36</c:v>
                </c:pt>
                <c:pt idx="1288">
                  <c:v>3.58</c:v>
                </c:pt>
                <c:pt idx="1289">
                  <c:v>3.58</c:v>
                </c:pt>
                <c:pt idx="1290">
                  <c:v>3.44</c:v>
                </c:pt>
                <c:pt idx="1291">
                  <c:v>3.53</c:v>
                </c:pt>
                <c:pt idx="1292">
                  <c:v>3.44</c:v>
                </c:pt>
                <c:pt idx="1293">
                  <c:v>3.31</c:v>
                </c:pt>
                <c:pt idx="1294">
                  <c:v>2.73</c:v>
                </c:pt>
                <c:pt idx="1295">
                  <c:v>2.64</c:v>
                </c:pt>
                <c:pt idx="1296">
                  <c:v>2.5099999999999998</c:v>
                </c:pt>
                <c:pt idx="1297">
                  <c:v>1.44</c:v>
                </c:pt>
                <c:pt idx="1298">
                  <c:v>1.62</c:v>
                </c:pt>
                <c:pt idx="1299">
                  <c:v>1.76</c:v>
                </c:pt>
                <c:pt idx="1300">
                  <c:v>1.8</c:v>
                </c:pt>
                <c:pt idx="1301">
                  <c:v>1.76</c:v>
                </c:pt>
                <c:pt idx="1302">
                  <c:v>1.89</c:v>
                </c:pt>
                <c:pt idx="1303">
                  <c:v>3.84</c:v>
                </c:pt>
                <c:pt idx="1304">
                  <c:v>3</c:v>
                </c:pt>
                <c:pt idx="1305">
                  <c:v>2.91</c:v>
                </c:pt>
                <c:pt idx="1306">
                  <c:v>3.09</c:v>
                </c:pt>
                <c:pt idx="1307">
                  <c:v>3.22</c:v>
                </c:pt>
                <c:pt idx="1308">
                  <c:v>3.09</c:v>
                </c:pt>
                <c:pt idx="1309">
                  <c:v>3.22</c:v>
                </c:pt>
                <c:pt idx="1310">
                  <c:v>3.44</c:v>
                </c:pt>
                <c:pt idx="1311">
                  <c:v>3.31</c:v>
                </c:pt>
                <c:pt idx="1312">
                  <c:v>2.91</c:v>
                </c:pt>
                <c:pt idx="1313">
                  <c:v>2.96</c:v>
                </c:pt>
                <c:pt idx="1314">
                  <c:v>3.09</c:v>
                </c:pt>
                <c:pt idx="1315">
                  <c:v>3.36</c:v>
                </c:pt>
                <c:pt idx="1316">
                  <c:v>3.22</c:v>
                </c:pt>
                <c:pt idx="1317">
                  <c:v>3.22</c:v>
                </c:pt>
                <c:pt idx="1318">
                  <c:v>3.09</c:v>
                </c:pt>
                <c:pt idx="1319">
                  <c:v>2.96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9A5-4FFD-A745-D41DC8792B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4812544"/>
        <c:axId val="814815824"/>
      </c:scatterChart>
      <c:valAx>
        <c:axId val="814812544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100" b="1">
                    <a:latin typeface="Arial" panose="020B0604020202020204" pitchFamily="34" charset="0"/>
                    <a:cs typeface="Arial" panose="020B0604020202020204" pitchFamily="34" charset="0"/>
                  </a:rPr>
                  <a:t>IMPACT</a:t>
                </a:r>
                <a:r>
                  <a:rPr lang="en-AU" sz="1100" b="1" baseline="0">
                    <a:latin typeface="Arial" panose="020B0604020202020204" pitchFamily="34" charset="0"/>
                    <a:cs typeface="Arial" panose="020B0604020202020204" pitchFamily="34" charset="0"/>
                  </a:rPr>
                  <a:t> OF TERRORISM</a:t>
                </a:r>
                <a:endParaRPr lang="en-AU" sz="11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35781049382716051"/>
              <c:y val="0.93357993827160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4815824"/>
        <c:crosses val="autoZero"/>
        <c:crossBetween val="midCat"/>
      </c:valAx>
      <c:valAx>
        <c:axId val="814815824"/>
        <c:scaling>
          <c:orientation val="minMax"/>
          <c:max val="5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100" b="1">
                    <a:latin typeface="Arial" panose="020B0604020202020204" pitchFamily="34" charset="0"/>
                    <a:cs typeface="Arial" panose="020B0604020202020204" pitchFamily="34" charset="0"/>
                  </a:rPr>
                  <a:t>GROUP GRIEVANCES</a:t>
                </a:r>
              </a:p>
            </c:rich>
          </c:tx>
          <c:layout>
            <c:manualLayout>
              <c:xMode val="edge"/>
              <c:yMode val="edge"/>
              <c:x val="3.1664814814814812E-2"/>
              <c:y val="0.298762345679012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48125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AU" sz="1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ECONOMIES ( r = 0.25)</a:t>
            </a:r>
          </a:p>
        </c:rich>
      </c:tx>
      <c:layout>
        <c:manualLayout>
          <c:xMode val="edge"/>
          <c:yMode val="edge"/>
          <c:x val="0.22168773148148146"/>
          <c:y val="2.15587962962962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768364197530863"/>
          <c:y val="0.10182716049382716"/>
          <c:w val="0.77699197530864195"/>
          <c:h val="0.77193086419753087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00000">
                  <a:alpha val="30000"/>
                </a:srgbClr>
              </a:solidFill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rgbClr val="C0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'Group Grievances'!$E$3:$E$302</c:f>
              <c:numCache>
                <c:formatCode>General</c:formatCode>
                <c:ptCount val="300"/>
                <c:pt idx="0">
                  <c:v>4.5780000000000003</c:v>
                </c:pt>
                <c:pt idx="1">
                  <c:v>4.5250000000000004</c:v>
                </c:pt>
                <c:pt idx="2">
                  <c:v>4.4340000000000002</c:v>
                </c:pt>
                <c:pt idx="3">
                  <c:v>5.0469999999999997</c:v>
                </c:pt>
                <c:pt idx="4">
                  <c:v>5.5329999999999897</c:v>
                </c:pt>
                <c:pt idx="5">
                  <c:v>5.2279999999999998</c:v>
                </c:pt>
                <c:pt idx="6">
                  <c:v>4.8689999999999998</c:v>
                </c:pt>
                <c:pt idx="7">
                  <c:v>0.115</c:v>
                </c:pt>
                <c:pt idx="8">
                  <c:v>5.7000000000000002E-2</c:v>
                </c:pt>
                <c:pt idx="9">
                  <c:v>2.8999999999999901E-2</c:v>
                </c:pt>
                <c:pt idx="10">
                  <c:v>1.39999999999999E-2</c:v>
                </c:pt>
                <c:pt idx="11">
                  <c:v>0.30499999999999999</c:v>
                </c:pt>
                <c:pt idx="12">
                  <c:v>0.30499999999999999</c:v>
                </c:pt>
                <c:pt idx="13">
                  <c:v>0.153</c:v>
                </c:pt>
                <c:pt idx="14">
                  <c:v>0.55100000000000005</c:v>
                </c:pt>
                <c:pt idx="15">
                  <c:v>0.94299999999999995</c:v>
                </c:pt>
                <c:pt idx="16">
                  <c:v>1.008</c:v>
                </c:pt>
                <c:pt idx="17">
                  <c:v>4.51</c:v>
                </c:pt>
                <c:pt idx="18">
                  <c:v>4.851</c:v>
                </c:pt>
                <c:pt idx="19">
                  <c:v>5.0060000000000002</c:v>
                </c:pt>
                <c:pt idx="20">
                  <c:v>0.22899999999999901</c:v>
                </c:pt>
                <c:pt idx="21">
                  <c:v>0.45799999999999902</c:v>
                </c:pt>
                <c:pt idx="22">
                  <c:v>0</c:v>
                </c:pt>
                <c:pt idx="23">
                  <c:v>9.5000000000000001E-2</c:v>
                </c:pt>
                <c:pt idx="24">
                  <c:v>4.8000000000000001E-2</c:v>
                </c:pt>
                <c:pt idx="25">
                  <c:v>0.115</c:v>
                </c:pt>
                <c:pt idx="26">
                  <c:v>0.191</c:v>
                </c:pt>
                <c:pt idx="27">
                  <c:v>0</c:v>
                </c:pt>
                <c:pt idx="28">
                  <c:v>0.153</c:v>
                </c:pt>
                <c:pt idx="29">
                  <c:v>2.46</c:v>
                </c:pt>
                <c:pt idx="30">
                  <c:v>2.3319999999999999</c:v>
                </c:pt>
                <c:pt idx="31">
                  <c:v>0.22899999999999901</c:v>
                </c:pt>
                <c:pt idx="32">
                  <c:v>2.0350000000000001</c:v>
                </c:pt>
                <c:pt idx="33">
                  <c:v>5.9409999999999998</c:v>
                </c:pt>
                <c:pt idx="34">
                  <c:v>5.4749999999999996</c:v>
                </c:pt>
                <c:pt idx="35">
                  <c:v>5.008</c:v>
                </c:pt>
                <c:pt idx="36">
                  <c:v>0.115</c:v>
                </c:pt>
                <c:pt idx="37">
                  <c:v>0.45799999999999902</c:v>
                </c:pt>
                <c:pt idx="38">
                  <c:v>5.7670000000000003</c:v>
                </c:pt>
                <c:pt idx="39">
                  <c:v>5.7000000000000002E-2</c:v>
                </c:pt>
                <c:pt idx="40">
                  <c:v>1.8859999999999999</c:v>
                </c:pt>
                <c:pt idx="41">
                  <c:v>1.099</c:v>
                </c:pt>
                <c:pt idx="42">
                  <c:v>0.22899999999999901</c:v>
                </c:pt>
                <c:pt idx="43">
                  <c:v>3.665</c:v>
                </c:pt>
                <c:pt idx="44">
                  <c:v>5.61</c:v>
                </c:pt>
                <c:pt idx="45">
                  <c:v>5.4050000000000002</c:v>
                </c:pt>
                <c:pt idx="46">
                  <c:v>1.206</c:v>
                </c:pt>
                <c:pt idx="47">
                  <c:v>3.6059999999999999</c:v>
                </c:pt>
                <c:pt idx="48">
                  <c:v>4.2359999999999998</c:v>
                </c:pt>
                <c:pt idx="49">
                  <c:v>7.5999999999999998E-2</c:v>
                </c:pt>
                <c:pt idx="50">
                  <c:v>2.0779999999999998</c:v>
                </c:pt>
                <c:pt idx="51">
                  <c:v>5.6909999999999998</c:v>
                </c:pt>
                <c:pt idx="52">
                  <c:v>0.42</c:v>
                </c:pt>
                <c:pt idx="53">
                  <c:v>2.8959999999999999</c:v>
                </c:pt>
                <c:pt idx="54">
                  <c:v>6.0659999999999998</c:v>
                </c:pt>
                <c:pt idx="55">
                  <c:v>1.694</c:v>
                </c:pt>
                <c:pt idx="56">
                  <c:v>0.153</c:v>
                </c:pt>
                <c:pt idx="57">
                  <c:v>2.6819999999999999</c:v>
                </c:pt>
                <c:pt idx="58">
                  <c:v>3.7930000000000001</c:v>
                </c:pt>
                <c:pt idx="59">
                  <c:v>5.093</c:v>
                </c:pt>
                <c:pt idx="60">
                  <c:v>0</c:v>
                </c:pt>
                <c:pt idx="61">
                  <c:v>1.734</c:v>
                </c:pt>
                <c:pt idx="62">
                  <c:v>1.675</c:v>
                </c:pt>
                <c:pt idx="63">
                  <c:v>3.3539999999999899</c:v>
                </c:pt>
                <c:pt idx="64">
                  <c:v>3.1859999999999999</c:v>
                </c:pt>
                <c:pt idx="65">
                  <c:v>0</c:v>
                </c:pt>
                <c:pt idx="66">
                  <c:v>2.234</c:v>
                </c:pt>
                <c:pt idx="67">
                  <c:v>4.024</c:v>
                </c:pt>
                <c:pt idx="68">
                  <c:v>0.30499999999999999</c:v>
                </c:pt>
                <c:pt idx="69">
                  <c:v>2.609</c:v>
                </c:pt>
                <c:pt idx="70">
                  <c:v>4.0149999999999997</c:v>
                </c:pt>
                <c:pt idx="71">
                  <c:v>5.056</c:v>
                </c:pt>
                <c:pt idx="72">
                  <c:v>0</c:v>
                </c:pt>
                <c:pt idx="73">
                  <c:v>0.66299999999999903</c:v>
                </c:pt>
                <c:pt idx="74">
                  <c:v>4.2910000000000004</c:v>
                </c:pt>
                <c:pt idx="75">
                  <c:v>0</c:v>
                </c:pt>
                <c:pt idx="76">
                  <c:v>5.0599999999999996</c:v>
                </c:pt>
                <c:pt idx="77">
                  <c:v>2.3380000000000001</c:v>
                </c:pt>
                <c:pt idx="78">
                  <c:v>0</c:v>
                </c:pt>
                <c:pt idx="79">
                  <c:v>0</c:v>
                </c:pt>
                <c:pt idx="80">
                  <c:v>0.86599999999999999</c:v>
                </c:pt>
                <c:pt idx="81">
                  <c:v>4.2130000000000001</c:v>
                </c:pt>
                <c:pt idx="82">
                  <c:v>4.125</c:v>
                </c:pt>
                <c:pt idx="83">
                  <c:v>4.1669999999999998</c:v>
                </c:pt>
                <c:pt idx="84">
                  <c:v>5.4629999999999903</c:v>
                </c:pt>
                <c:pt idx="85">
                  <c:v>1.881</c:v>
                </c:pt>
                <c:pt idx="86">
                  <c:v>4.601</c:v>
                </c:pt>
                <c:pt idx="87">
                  <c:v>0</c:v>
                </c:pt>
                <c:pt idx="88">
                  <c:v>4.9740000000000002</c:v>
                </c:pt>
                <c:pt idx="89">
                  <c:v>4.2030000000000003</c:v>
                </c:pt>
                <c:pt idx="90">
                  <c:v>2.6549999999999998</c:v>
                </c:pt>
                <c:pt idx="91">
                  <c:v>2.74</c:v>
                </c:pt>
                <c:pt idx="92">
                  <c:v>0</c:v>
                </c:pt>
                <c:pt idx="93">
                  <c:v>0</c:v>
                </c:pt>
                <c:pt idx="94">
                  <c:v>5.0270000000000001</c:v>
                </c:pt>
                <c:pt idx="95">
                  <c:v>0.26700000000000002</c:v>
                </c:pt>
                <c:pt idx="96">
                  <c:v>4.0599999999999996</c:v>
                </c:pt>
                <c:pt idx="97">
                  <c:v>1.847</c:v>
                </c:pt>
                <c:pt idx="98">
                  <c:v>4.2539999999999996</c:v>
                </c:pt>
                <c:pt idx="99">
                  <c:v>0</c:v>
                </c:pt>
                <c:pt idx="100">
                  <c:v>2.3819999999999899</c:v>
                </c:pt>
                <c:pt idx="101">
                  <c:v>0</c:v>
                </c:pt>
                <c:pt idx="102">
                  <c:v>1.655</c:v>
                </c:pt>
                <c:pt idx="103">
                  <c:v>1.5619999999999901</c:v>
                </c:pt>
                <c:pt idx="104">
                  <c:v>4.9189999999999996</c:v>
                </c:pt>
                <c:pt idx="105">
                  <c:v>4.0780000000000003</c:v>
                </c:pt>
                <c:pt idx="106">
                  <c:v>4.5110000000000001</c:v>
                </c:pt>
                <c:pt idx="107">
                  <c:v>2.306</c:v>
                </c:pt>
                <c:pt idx="108">
                  <c:v>2.7360000000000002</c:v>
                </c:pt>
                <c:pt idx="109">
                  <c:v>3.109</c:v>
                </c:pt>
                <c:pt idx="110">
                  <c:v>0</c:v>
                </c:pt>
                <c:pt idx="111">
                  <c:v>1.2729999999999999</c:v>
                </c:pt>
                <c:pt idx="112">
                  <c:v>1.7509999999999999</c:v>
                </c:pt>
                <c:pt idx="113">
                  <c:v>4.2889999999999997</c:v>
                </c:pt>
                <c:pt idx="114">
                  <c:v>2.5150000000000001</c:v>
                </c:pt>
                <c:pt idx="115">
                  <c:v>2.6419999999999999</c:v>
                </c:pt>
                <c:pt idx="116">
                  <c:v>2.052</c:v>
                </c:pt>
                <c:pt idx="117">
                  <c:v>0.36299999999999999</c:v>
                </c:pt>
                <c:pt idx="118">
                  <c:v>3.6360000000000001</c:v>
                </c:pt>
                <c:pt idx="119">
                  <c:v>4.4180000000000001</c:v>
                </c:pt>
                <c:pt idx="120">
                  <c:v>2.593</c:v>
                </c:pt>
                <c:pt idx="121">
                  <c:v>0</c:v>
                </c:pt>
                <c:pt idx="122">
                  <c:v>1.8519999999999901</c:v>
                </c:pt>
                <c:pt idx="123">
                  <c:v>4.2309999999999999</c:v>
                </c:pt>
                <c:pt idx="124">
                  <c:v>1.579</c:v>
                </c:pt>
                <c:pt idx="125">
                  <c:v>0</c:v>
                </c:pt>
                <c:pt idx="126">
                  <c:v>1.96</c:v>
                </c:pt>
                <c:pt idx="127">
                  <c:v>2.347</c:v>
                </c:pt>
                <c:pt idx="128">
                  <c:v>0</c:v>
                </c:pt>
                <c:pt idx="129">
                  <c:v>0</c:v>
                </c:pt>
                <c:pt idx="130">
                  <c:v>4.6429999999999998</c:v>
                </c:pt>
                <c:pt idx="131">
                  <c:v>3.1859999999999999</c:v>
                </c:pt>
                <c:pt idx="132">
                  <c:v>0.13400000000000001</c:v>
                </c:pt>
                <c:pt idx="133">
                  <c:v>6.7000000000000004E-2</c:v>
                </c:pt>
                <c:pt idx="134">
                  <c:v>4.6399999999999997</c:v>
                </c:pt>
                <c:pt idx="135">
                  <c:v>1.871</c:v>
                </c:pt>
                <c:pt idx="136">
                  <c:v>4.2030000000000003</c:v>
                </c:pt>
                <c:pt idx="137">
                  <c:v>5.0190000000000001</c:v>
                </c:pt>
                <c:pt idx="138">
                  <c:v>1.901</c:v>
                </c:pt>
                <c:pt idx="139">
                  <c:v>2.4019999999999899</c:v>
                </c:pt>
                <c:pt idx="140">
                  <c:v>1.004</c:v>
                </c:pt>
                <c:pt idx="141">
                  <c:v>0.18099999999999999</c:v>
                </c:pt>
                <c:pt idx="142">
                  <c:v>1.1819999999999999</c:v>
                </c:pt>
                <c:pt idx="143">
                  <c:v>2.7170000000000001</c:v>
                </c:pt>
                <c:pt idx="144">
                  <c:v>4.0049999999999999</c:v>
                </c:pt>
                <c:pt idx="145">
                  <c:v>0</c:v>
                </c:pt>
                <c:pt idx="146">
                  <c:v>1.92</c:v>
                </c:pt>
                <c:pt idx="147">
                  <c:v>4.7610000000000001</c:v>
                </c:pt>
                <c:pt idx="148">
                  <c:v>0</c:v>
                </c:pt>
                <c:pt idx="149">
                  <c:v>4.5709999999999997</c:v>
                </c:pt>
                <c:pt idx="150">
                  <c:v>3.081</c:v>
                </c:pt>
                <c:pt idx="151">
                  <c:v>1.149</c:v>
                </c:pt>
                <c:pt idx="152">
                  <c:v>0.50900000000000001</c:v>
                </c:pt>
                <c:pt idx="153">
                  <c:v>1.24</c:v>
                </c:pt>
                <c:pt idx="154">
                  <c:v>4.1139999999999999</c:v>
                </c:pt>
                <c:pt idx="155">
                  <c:v>2.8999999999999901E-2</c:v>
                </c:pt>
                <c:pt idx="156">
                  <c:v>1.2229999999999901</c:v>
                </c:pt>
                <c:pt idx="157">
                  <c:v>0.55100000000000005</c:v>
                </c:pt>
                <c:pt idx="158">
                  <c:v>0.27699999999999902</c:v>
                </c:pt>
                <c:pt idx="159">
                  <c:v>0.22899999999999901</c:v>
                </c:pt>
                <c:pt idx="160">
                  <c:v>0.63500000000000001</c:v>
                </c:pt>
                <c:pt idx="161">
                  <c:v>1.5169999999999999</c:v>
                </c:pt>
                <c:pt idx="162">
                  <c:v>0.16200000000000001</c:v>
                </c:pt>
                <c:pt idx="163">
                  <c:v>2.758</c:v>
                </c:pt>
                <c:pt idx="164">
                  <c:v>2.827</c:v>
                </c:pt>
                <c:pt idx="165">
                  <c:v>2.5150000000000001</c:v>
                </c:pt>
                <c:pt idx="166">
                  <c:v>1.39999999999999E-2</c:v>
                </c:pt>
                <c:pt idx="167">
                  <c:v>1.3140000000000001</c:v>
                </c:pt>
                <c:pt idx="168">
                  <c:v>0</c:v>
                </c:pt>
                <c:pt idx="169">
                  <c:v>3.7410000000000001</c:v>
                </c:pt>
                <c:pt idx="170">
                  <c:v>1.5519999999999901</c:v>
                </c:pt>
                <c:pt idx="171">
                  <c:v>1.3219999999999901</c:v>
                </c:pt>
                <c:pt idx="172">
                  <c:v>0.26700000000000002</c:v>
                </c:pt>
                <c:pt idx="173">
                  <c:v>0.496</c:v>
                </c:pt>
                <c:pt idx="174">
                  <c:v>0.76099999999999901</c:v>
                </c:pt>
                <c:pt idx="175">
                  <c:v>1.92</c:v>
                </c:pt>
                <c:pt idx="176">
                  <c:v>2.1719999999999899</c:v>
                </c:pt>
                <c:pt idx="177">
                  <c:v>0</c:v>
                </c:pt>
                <c:pt idx="178">
                  <c:v>4.8000000000000001E-2</c:v>
                </c:pt>
                <c:pt idx="179">
                  <c:v>0.45799999999999902</c:v>
                </c:pt>
                <c:pt idx="180">
                  <c:v>0.60699999999999998</c:v>
                </c:pt>
                <c:pt idx="181">
                  <c:v>0</c:v>
                </c:pt>
                <c:pt idx="182">
                  <c:v>2.7229999999999999</c:v>
                </c:pt>
                <c:pt idx="183">
                  <c:v>2.07099999999999</c:v>
                </c:pt>
                <c:pt idx="184">
                  <c:v>0.32400000000000001</c:v>
                </c:pt>
                <c:pt idx="185">
                  <c:v>6.7000000000000004E-2</c:v>
                </c:pt>
                <c:pt idx="186">
                  <c:v>2.645</c:v>
                </c:pt>
                <c:pt idx="187">
                  <c:v>2.198</c:v>
                </c:pt>
                <c:pt idx="188">
                  <c:v>2.9449999999999998</c:v>
                </c:pt>
                <c:pt idx="189">
                  <c:v>0.28599999999999998</c:v>
                </c:pt>
                <c:pt idx="190">
                  <c:v>0.13400000000000001</c:v>
                </c:pt>
                <c:pt idx="191">
                  <c:v>0.191</c:v>
                </c:pt>
                <c:pt idx="192">
                  <c:v>1.4630000000000001</c:v>
                </c:pt>
                <c:pt idx="193">
                  <c:v>4.0659999999999998</c:v>
                </c:pt>
                <c:pt idx="194">
                  <c:v>3.4</c:v>
                </c:pt>
                <c:pt idx="195">
                  <c:v>0.153</c:v>
                </c:pt>
                <c:pt idx="196">
                  <c:v>0.28599999999999998</c:v>
                </c:pt>
                <c:pt idx="197">
                  <c:v>0</c:v>
                </c:pt>
                <c:pt idx="198">
                  <c:v>3.3739999999999899</c:v>
                </c:pt>
                <c:pt idx="199">
                  <c:v>1.103</c:v>
                </c:pt>
                <c:pt idx="200">
                  <c:v>1.264</c:v>
                </c:pt>
                <c:pt idx="201">
                  <c:v>0.60699999999999998</c:v>
                </c:pt>
                <c:pt idx="202">
                  <c:v>0.248</c:v>
                </c:pt>
                <c:pt idx="203">
                  <c:v>9.5000000000000001E-2</c:v>
                </c:pt>
                <c:pt idx="204">
                  <c:v>0</c:v>
                </c:pt>
                <c:pt idx="205">
                  <c:v>0.40100000000000002</c:v>
                </c:pt>
                <c:pt idx="206">
                  <c:v>0.73299999999999998</c:v>
                </c:pt>
                <c:pt idx="207">
                  <c:v>2.601</c:v>
                </c:pt>
                <c:pt idx="208">
                  <c:v>3.5269999999999899</c:v>
                </c:pt>
                <c:pt idx="209">
                  <c:v>0.77500000000000002</c:v>
                </c:pt>
                <c:pt idx="210">
                  <c:v>0</c:v>
                </c:pt>
                <c:pt idx="211">
                  <c:v>0.22899999999999901</c:v>
                </c:pt>
                <c:pt idx="212">
                  <c:v>7.5999999999999998E-2</c:v>
                </c:pt>
                <c:pt idx="213">
                  <c:v>0</c:v>
                </c:pt>
                <c:pt idx="214">
                  <c:v>0</c:v>
                </c:pt>
                <c:pt idx="215">
                  <c:v>3.7969999999999899</c:v>
                </c:pt>
                <c:pt idx="216">
                  <c:v>1.0659999999999901</c:v>
                </c:pt>
                <c:pt idx="217">
                  <c:v>8.5999999999999993E-2</c:v>
                </c:pt>
                <c:pt idx="218">
                  <c:v>0.191</c:v>
                </c:pt>
                <c:pt idx="219">
                  <c:v>0.14299999999999999</c:v>
                </c:pt>
                <c:pt idx="220">
                  <c:v>0</c:v>
                </c:pt>
                <c:pt idx="221">
                  <c:v>0</c:v>
                </c:pt>
                <c:pt idx="222">
                  <c:v>3.9039999999999999</c:v>
                </c:pt>
                <c:pt idx="223">
                  <c:v>0.45799999999999902</c:v>
                </c:pt>
                <c:pt idx="224">
                  <c:v>0.38200000000000001</c:v>
                </c:pt>
                <c:pt idx="225">
                  <c:v>1.7430000000000001</c:v>
                </c:pt>
                <c:pt idx="226">
                  <c:v>1.1319999999999999</c:v>
                </c:pt>
                <c:pt idx="227">
                  <c:v>3.5910000000000002</c:v>
                </c:pt>
                <c:pt idx="228">
                  <c:v>0</c:v>
                </c:pt>
                <c:pt idx="229">
                  <c:v>0</c:v>
                </c:pt>
                <c:pt idx="230">
                  <c:v>0.60699999999999998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2.052</c:v>
                </c:pt>
                <c:pt idx="235">
                  <c:v>1.0659999999999901</c:v>
                </c:pt>
                <c:pt idx="236">
                  <c:v>0</c:v>
                </c:pt>
                <c:pt idx="237">
                  <c:v>0</c:v>
                </c:pt>
                <c:pt idx="238">
                  <c:v>0.17199999999999999</c:v>
                </c:pt>
                <c:pt idx="239">
                  <c:v>0.28599999999999998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0.29599999999999999</c:v>
                </c:pt>
                <c:pt idx="246">
                  <c:v>0</c:v>
                </c:pt>
                <c:pt idx="247">
                  <c:v>0</c:v>
                </c:pt>
                <c:pt idx="248">
                  <c:v>5.7000000000000002E-2</c:v>
                </c:pt>
                <c:pt idx="249">
                  <c:v>0</c:v>
                </c:pt>
                <c:pt idx="250">
                  <c:v>1.0659999999999901</c:v>
                </c:pt>
                <c:pt idx="251">
                  <c:v>0</c:v>
                </c:pt>
                <c:pt idx="252">
                  <c:v>0.45799999999999902</c:v>
                </c:pt>
                <c:pt idx="253">
                  <c:v>0.22899999999999901</c:v>
                </c:pt>
                <c:pt idx="254">
                  <c:v>0.115</c:v>
                </c:pt>
                <c:pt idx="255">
                  <c:v>0</c:v>
                </c:pt>
                <c:pt idx="256">
                  <c:v>0</c:v>
                </c:pt>
                <c:pt idx="257">
                  <c:v>2.3319999999999999</c:v>
                </c:pt>
                <c:pt idx="258">
                  <c:v>3.4039999999999999</c:v>
                </c:pt>
                <c:pt idx="259">
                  <c:v>2.5009999999999999</c:v>
                </c:pt>
                <c:pt idx="260">
                  <c:v>3.45</c:v>
                </c:pt>
                <c:pt idx="261">
                  <c:v>6.7000000000000004E-2</c:v>
                </c:pt>
                <c:pt idx="262">
                  <c:v>3.6839999999999899</c:v>
                </c:pt>
                <c:pt idx="263">
                  <c:v>2.367</c:v>
                </c:pt>
                <c:pt idx="264">
                  <c:v>2.7689999999999899</c:v>
                </c:pt>
                <c:pt idx="265">
                  <c:v>2.9830000000000001</c:v>
                </c:pt>
                <c:pt idx="266">
                  <c:v>3.3279999999999998</c:v>
                </c:pt>
                <c:pt idx="267">
                  <c:v>3.13</c:v>
                </c:pt>
                <c:pt idx="268">
                  <c:v>2.0259999999999998</c:v>
                </c:pt>
                <c:pt idx="269">
                  <c:v>3.9359999999999999</c:v>
                </c:pt>
                <c:pt idx="270">
                  <c:v>3.3000000000000002E-2</c:v>
                </c:pt>
                <c:pt idx="271">
                  <c:v>0</c:v>
                </c:pt>
                <c:pt idx="272">
                  <c:v>3.0449999999999999</c:v>
                </c:pt>
                <c:pt idx="273">
                  <c:v>0</c:v>
                </c:pt>
                <c:pt idx="274">
                  <c:v>1.347</c:v>
                </c:pt>
                <c:pt idx="275">
                  <c:v>0.248</c:v>
                </c:pt>
                <c:pt idx="276">
                  <c:v>0.124</c:v>
                </c:pt>
                <c:pt idx="277">
                  <c:v>5.7000000000000002E-2</c:v>
                </c:pt>
                <c:pt idx="278">
                  <c:v>5.7000000000000002E-2</c:v>
                </c:pt>
                <c:pt idx="279">
                  <c:v>0.25800000000000001</c:v>
                </c:pt>
                <c:pt idx="280">
                  <c:v>4.7139999999999898</c:v>
                </c:pt>
                <c:pt idx="281">
                  <c:v>1.2229999999999901</c:v>
                </c:pt>
                <c:pt idx="282">
                  <c:v>2.032</c:v>
                </c:pt>
                <c:pt idx="283">
                  <c:v>1.645</c:v>
                </c:pt>
                <c:pt idx="284">
                  <c:v>3.84899999999999</c:v>
                </c:pt>
                <c:pt idx="285">
                  <c:v>0.26700000000000002</c:v>
                </c:pt>
                <c:pt idx="286">
                  <c:v>0.13400000000000001</c:v>
                </c:pt>
                <c:pt idx="287">
                  <c:v>2.69199999999999</c:v>
                </c:pt>
                <c:pt idx="288">
                  <c:v>2.8999999999999901E-2</c:v>
                </c:pt>
                <c:pt idx="289">
                  <c:v>0.71899999999999997</c:v>
                </c:pt>
                <c:pt idx="290">
                  <c:v>1.149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0.153</c:v>
                </c:pt>
                <c:pt idx="295">
                  <c:v>7.5999999999999998E-2</c:v>
                </c:pt>
                <c:pt idx="296">
                  <c:v>0.496</c:v>
                </c:pt>
                <c:pt idx="297">
                  <c:v>1.68</c:v>
                </c:pt>
                <c:pt idx="298">
                  <c:v>1.024</c:v>
                </c:pt>
                <c:pt idx="299">
                  <c:v>2.1190000000000002</c:v>
                </c:pt>
              </c:numCache>
            </c:numRef>
          </c:xVal>
          <c:yVal>
            <c:numRef>
              <c:f>'Group Grievances'!$F$3:$F$302</c:f>
              <c:numCache>
                <c:formatCode>General</c:formatCode>
                <c:ptCount val="300"/>
                <c:pt idx="0">
                  <c:v>5</c:v>
                </c:pt>
                <c:pt idx="1">
                  <c:v>5</c:v>
                </c:pt>
                <c:pt idx="2">
                  <c:v>4.91</c:v>
                </c:pt>
                <c:pt idx="3">
                  <c:v>4.91</c:v>
                </c:pt>
                <c:pt idx="4">
                  <c:v>4.87</c:v>
                </c:pt>
                <c:pt idx="5">
                  <c:v>4.87</c:v>
                </c:pt>
                <c:pt idx="6">
                  <c:v>4.82</c:v>
                </c:pt>
                <c:pt idx="7">
                  <c:v>4.79</c:v>
                </c:pt>
                <c:pt idx="8">
                  <c:v>4.79</c:v>
                </c:pt>
                <c:pt idx="9">
                  <c:v>4.79</c:v>
                </c:pt>
                <c:pt idx="10">
                  <c:v>4.79</c:v>
                </c:pt>
                <c:pt idx="11">
                  <c:v>4.79</c:v>
                </c:pt>
                <c:pt idx="12">
                  <c:v>4.79</c:v>
                </c:pt>
                <c:pt idx="13">
                  <c:v>4.79</c:v>
                </c:pt>
                <c:pt idx="14">
                  <c:v>4.79</c:v>
                </c:pt>
                <c:pt idx="15">
                  <c:v>4.79</c:v>
                </c:pt>
                <c:pt idx="16">
                  <c:v>4.79</c:v>
                </c:pt>
                <c:pt idx="17">
                  <c:v>4.78</c:v>
                </c:pt>
                <c:pt idx="18">
                  <c:v>4.78</c:v>
                </c:pt>
                <c:pt idx="19">
                  <c:v>4.6900000000000004</c:v>
                </c:pt>
                <c:pt idx="20">
                  <c:v>4.24</c:v>
                </c:pt>
                <c:pt idx="21">
                  <c:v>4.1100000000000003</c:v>
                </c:pt>
                <c:pt idx="22">
                  <c:v>3.98</c:v>
                </c:pt>
                <c:pt idx="23">
                  <c:v>3.93</c:v>
                </c:pt>
                <c:pt idx="24">
                  <c:v>3.93</c:v>
                </c:pt>
                <c:pt idx="25">
                  <c:v>3.91</c:v>
                </c:pt>
                <c:pt idx="26">
                  <c:v>3.89</c:v>
                </c:pt>
                <c:pt idx="27">
                  <c:v>3.84</c:v>
                </c:pt>
                <c:pt idx="28">
                  <c:v>3.8</c:v>
                </c:pt>
                <c:pt idx="29">
                  <c:v>3.8</c:v>
                </c:pt>
                <c:pt idx="30">
                  <c:v>3.8</c:v>
                </c:pt>
                <c:pt idx="31">
                  <c:v>3.8</c:v>
                </c:pt>
                <c:pt idx="32">
                  <c:v>3.67</c:v>
                </c:pt>
                <c:pt idx="33">
                  <c:v>3.67</c:v>
                </c:pt>
                <c:pt idx="34">
                  <c:v>3.67</c:v>
                </c:pt>
                <c:pt idx="35">
                  <c:v>3.67</c:v>
                </c:pt>
                <c:pt idx="36">
                  <c:v>3.62</c:v>
                </c:pt>
                <c:pt idx="37">
                  <c:v>3.58</c:v>
                </c:pt>
                <c:pt idx="38">
                  <c:v>3.58</c:v>
                </c:pt>
                <c:pt idx="39">
                  <c:v>3.49</c:v>
                </c:pt>
                <c:pt idx="40">
                  <c:v>3.44</c:v>
                </c:pt>
                <c:pt idx="41">
                  <c:v>3.44</c:v>
                </c:pt>
                <c:pt idx="42">
                  <c:v>3.44</c:v>
                </c:pt>
                <c:pt idx="43">
                  <c:v>3.4</c:v>
                </c:pt>
                <c:pt idx="44">
                  <c:v>3.4</c:v>
                </c:pt>
                <c:pt idx="45">
                  <c:v>3.4</c:v>
                </c:pt>
                <c:pt idx="46">
                  <c:v>3.36</c:v>
                </c:pt>
                <c:pt idx="47">
                  <c:v>3.36</c:v>
                </c:pt>
                <c:pt idx="48">
                  <c:v>3.31</c:v>
                </c:pt>
                <c:pt idx="49">
                  <c:v>3.31</c:v>
                </c:pt>
                <c:pt idx="50">
                  <c:v>3.27</c:v>
                </c:pt>
                <c:pt idx="51">
                  <c:v>3.27</c:v>
                </c:pt>
                <c:pt idx="52">
                  <c:v>3.22</c:v>
                </c:pt>
                <c:pt idx="53">
                  <c:v>3.22</c:v>
                </c:pt>
                <c:pt idx="54">
                  <c:v>3.22</c:v>
                </c:pt>
                <c:pt idx="55">
                  <c:v>3.18</c:v>
                </c:pt>
                <c:pt idx="56">
                  <c:v>3.18</c:v>
                </c:pt>
                <c:pt idx="57">
                  <c:v>3.18</c:v>
                </c:pt>
                <c:pt idx="58">
                  <c:v>3.18</c:v>
                </c:pt>
                <c:pt idx="59">
                  <c:v>3.18</c:v>
                </c:pt>
                <c:pt idx="60">
                  <c:v>3.18</c:v>
                </c:pt>
                <c:pt idx="61">
                  <c:v>3.13</c:v>
                </c:pt>
                <c:pt idx="62">
                  <c:v>3.13</c:v>
                </c:pt>
                <c:pt idx="63">
                  <c:v>3.13</c:v>
                </c:pt>
                <c:pt idx="64">
                  <c:v>3.13</c:v>
                </c:pt>
                <c:pt idx="65">
                  <c:v>3.13</c:v>
                </c:pt>
                <c:pt idx="66">
                  <c:v>3.09</c:v>
                </c:pt>
                <c:pt idx="67">
                  <c:v>3.09</c:v>
                </c:pt>
                <c:pt idx="68">
                  <c:v>3.09</c:v>
                </c:pt>
                <c:pt idx="69">
                  <c:v>3.04</c:v>
                </c:pt>
                <c:pt idx="70">
                  <c:v>3.04</c:v>
                </c:pt>
                <c:pt idx="71">
                  <c:v>3.04</c:v>
                </c:pt>
                <c:pt idx="72">
                  <c:v>3.04</c:v>
                </c:pt>
                <c:pt idx="73">
                  <c:v>2.96</c:v>
                </c:pt>
                <c:pt idx="74">
                  <c:v>2.96</c:v>
                </c:pt>
                <c:pt idx="75">
                  <c:v>2.96</c:v>
                </c:pt>
                <c:pt idx="76">
                  <c:v>2.91</c:v>
                </c:pt>
                <c:pt idx="77">
                  <c:v>2.91</c:v>
                </c:pt>
                <c:pt idx="78">
                  <c:v>2.91</c:v>
                </c:pt>
                <c:pt idx="79">
                  <c:v>2.87</c:v>
                </c:pt>
                <c:pt idx="80">
                  <c:v>2.82</c:v>
                </c:pt>
                <c:pt idx="81">
                  <c:v>2.82</c:v>
                </c:pt>
                <c:pt idx="82">
                  <c:v>2.82</c:v>
                </c:pt>
                <c:pt idx="83">
                  <c:v>2.82</c:v>
                </c:pt>
                <c:pt idx="84">
                  <c:v>2.82</c:v>
                </c:pt>
                <c:pt idx="85">
                  <c:v>2.78</c:v>
                </c:pt>
                <c:pt idx="86">
                  <c:v>2.78</c:v>
                </c:pt>
                <c:pt idx="87">
                  <c:v>2.78</c:v>
                </c:pt>
                <c:pt idx="88">
                  <c:v>2.78</c:v>
                </c:pt>
                <c:pt idx="89">
                  <c:v>2.78</c:v>
                </c:pt>
                <c:pt idx="90">
                  <c:v>2.78</c:v>
                </c:pt>
                <c:pt idx="91">
                  <c:v>2.78</c:v>
                </c:pt>
                <c:pt idx="92">
                  <c:v>2.78</c:v>
                </c:pt>
                <c:pt idx="93">
                  <c:v>2.78</c:v>
                </c:pt>
                <c:pt idx="94">
                  <c:v>2.78</c:v>
                </c:pt>
                <c:pt idx="95">
                  <c:v>2.73</c:v>
                </c:pt>
                <c:pt idx="96">
                  <c:v>2.73</c:v>
                </c:pt>
                <c:pt idx="97">
                  <c:v>2.73</c:v>
                </c:pt>
                <c:pt idx="98">
                  <c:v>2.73</c:v>
                </c:pt>
                <c:pt idx="99">
                  <c:v>2.73</c:v>
                </c:pt>
                <c:pt idx="100">
                  <c:v>2.73</c:v>
                </c:pt>
                <c:pt idx="101">
                  <c:v>2.73</c:v>
                </c:pt>
                <c:pt idx="102">
                  <c:v>2.69</c:v>
                </c:pt>
                <c:pt idx="103">
                  <c:v>2.69</c:v>
                </c:pt>
                <c:pt idx="104">
                  <c:v>2.69</c:v>
                </c:pt>
                <c:pt idx="105">
                  <c:v>2.69</c:v>
                </c:pt>
                <c:pt idx="106">
                  <c:v>2.69</c:v>
                </c:pt>
                <c:pt idx="107">
                  <c:v>2.69</c:v>
                </c:pt>
                <c:pt idx="108">
                  <c:v>2.69</c:v>
                </c:pt>
                <c:pt idx="109">
                  <c:v>2.69</c:v>
                </c:pt>
                <c:pt idx="110">
                  <c:v>2.69</c:v>
                </c:pt>
                <c:pt idx="111">
                  <c:v>2.64</c:v>
                </c:pt>
                <c:pt idx="112">
                  <c:v>2.64</c:v>
                </c:pt>
                <c:pt idx="113">
                  <c:v>2.64</c:v>
                </c:pt>
                <c:pt idx="114">
                  <c:v>2.64</c:v>
                </c:pt>
                <c:pt idx="115">
                  <c:v>2.64</c:v>
                </c:pt>
                <c:pt idx="116">
                  <c:v>2.64</c:v>
                </c:pt>
                <c:pt idx="117">
                  <c:v>2.6</c:v>
                </c:pt>
                <c:pt idx="118">
                  <c:v>2.6</c:v>
                </c:pt>
                <c:pt idx="119">
                  <c:v>2.6</c:v>
                </c:pt>
                <c:pt idx="120">
                  <c:v>2.6</c:v>
                </c:pt>
                <c:pt idx="121">
                  <c:v>2.6</c:v>
                </c:pt>
                <c:pt idx="122">
                  <c:v>2.56</c:v>
                </c:pt>
                <c:pt idx="123">
                  <c:v>2.56</c:v>
                </c:pt>
                <c:pt idx="124">
                  <c:v>2.56</c:v>
                </c:pt>
                <c:pt idx="125">
                  <c:v>2.56</c:v>
                </c:pt>
                <c:pt idx="126">
                  <c:v>2.56</c:v>
                </c:pt>
                <c:pt idx="127">
                  <c:v>2.56</c:v>
                </c:pt>
                <c:pt idx="128">
                  <c:v>2.56</c:v>
                </c:pt>
                <c:pt idx="129">
                  <c:v>2.56</c:v>
                </c:pt>
                <c:pt idx="130">
                  <c:v>2.56</c:v>
                </c:pt>
                <c:pt idx="131">
                  <c:v>2.5099999999999998</c:v>
                </c:pt>
                <c:pt idx="132">
                  <c:v>2.5099999999999998</c:v>
                </c:pt>
                <c:pt idx="133">
                  <c:v>2.5099999999999998</c:v>
                </c:pt>
                <c:pt idx="134">
                  <c:v>2.5099999999999998</c:v>
                </c:pt>
                <c:pt idx="135">
                  <c:v>2.5099999999999998</c:v>
                </c:pt>
                <c:pt idx="136">
                  <c:v>2.5099999999999998</c:v>
                </c:pt>
                <c:pt idx="137">
                  <c:v>2.5099999999999998</c:v>
                </c:pt>
                <c:pt idx="138">
                  <c:v>2.5099999999999998</c:v>
                </c:pt>
                <c:pt idx="139">
                  <c:v>2.5099999999999998</c:v>
                </c:pt>
                <c:pt idx="140">
                  <c:v>2.4700000000000002</c:v>
                </c:pt>
                <c:pt idx="141">
                  <c:v>2.4700000000000002</c:v>
                </c:pt>
                <c:pt idx="142">
                  <c:v>2.4700000000000002</c:v>
                </c:pt>
                <c:pt idx="143">
                  <c:v>2.4700000000000002</c:v>
                </c:pt>
                <c:pt idx="144">
                  <c:v>2.4700000000000002</c:v>
                </c:pt>
                <c:pt idx="145">
                  <c:v>2.4700000000000002</c:v>
                </c:pt>
                <c:pt idx="146">
                  <c:v>2.42</c:v>
                </c:pt>
                <c:pt idx="147">
                  <c:v>2.42</c:v>
                </c:pt>
                <c:pt idx="148">
                  <c:v>2.42</c:v>
                </c:pt>
                <c:pt idx="149">
                  <c:v>2.42</c:v>
                </c:pt>
                <c:pt idx="150">
                  <c:v>2.38</c:v>
                </c:pt>
                <c:pt idx="151">
                  <c:v>2.38</c:v>
                </c:pt>
                <c:pt idx="152">
                  <c:v>2.38</c:v>
                </c:pt>
                <c:pt idx="153">
                  <c:v>2.38</c:v>
                </c:pt>
                <c:pt idx="154">
                  <c:v>2.38</c:v>
                </c:pt>
                <c:pt idx="155">
                  <c:v>2.38</c:v>
                </c:pt>
                <c:pt idx="156">
                  <c:v>2.38</c:v>
                </c:pt>
                <c:pt idx="157">
                  <c:v>2.38</c:v>
                </c:pt>
                <c:pt idx="158">
                  <c:v>2.38</c:v>
                </c:pt>
                <c:pt idx="159">
                  <c:v>2.38</c:v>
                </c:pt>
                <c:pt idx="160">
                  <c:v>2.33</c:v>
                </c:pt>
                <c:pt idx="161">
                  <c:v>2.33</c:v>
                </c:pt>
                <c:pt idx="162">
                  <c:v>2.29</c:v>
                </c:pt>
                <c:pt idx="163">
                  <c:v>2.29</c:v>
                </c:pt>
                <c:pt idx="164">
                  <c:v>2.29</c:v>
                </c:pt>
                <c:pt idx="165">
                  <c:v>2.29</c:v>
                </c:pt>
                <c:pt idx="166">
                  <c:v>2.29</c:v>
                </c:pt>
                <c:pt idx="167">
                  <c:v>2.29</c:v>
                </c:pt>
                <c:pt idx="168">
                  <c:v>2.29</c:v>
                </c:pt>
                <c:pt idx="169">
                  <c:v>2.29</c:v>
                </c:pt>
                <c:pt idx="170">
                  <c:v>2.2400000000000002</c:v>
                </c:pt>
                <c:pt idx="171">
                  <c:v>2.2400000000000002</c:v>
                </c:pt>
                <c:pt idx="172">
                  <c:v>2.2400000000000002</c:v>
                </c:pt>
                <c:pt idx="173">
                  <c:v>2.2400000000000002</c:v>
                </c:pt>
                <c:pt idx="174">
                  <c:v>2.2400000000000002</c:v>
                </c:pt>
                <c:pt idx="175">
                  <c:v>2.2400000000000002</c:v>
                </c:pt>
                <c:pt idx="176">
                  <c:v>2.2400000000000002</c:v>
                </c:pt>
                <c:pt idx="177">
                  <c:v>2.2400000000000002</c:v>
                </c:pt>
                <c:pt idx="178">
                  <c:v>2.2400000000000002</c:v>
                </c:pt>
                <c:pt idx="179">
                  <c:v>2.2400000000000002</c:v>
                </c:pt>
                <c:pt idx="180">
                  <c:v>2.2400000000000002</c:v>
                </c:pt>
                <c:pt idx="181">
                  <c:v>2.2000000000000002</c:v>
                </c:pt>
                <c:pt idx="182">
                  <c:v>2.2000000000000002</c:v>
                </c:pt>
                <c:pt idx="183">
                  <c:v>2.2000000000000002</c:v>
                </c:pt>
                <c:pt idx="184">
                  <c:v>2.16</c:v>
                </c:pt>
                <c:pt idx="185">
                  <c:v>2.16</c:v>
                </c:pt>
                <c:pt idx="186">
                  <c:v>2.16</c:v>
                </c:pt>
                <c:pt idx="187">
                  <c:v>2.16</c:v>
                </c:pt>
                <c:pt idx="188">
                  <c:v>2.16</c:v>
                </c:pt>
                <c:pt idx="189">
                  <c:v>2.16</c:v>
                </c:pt>
                <c:pt idx="190">
                  <c:v>2.16</c:v>
                </c:pt>
                <c:pt idx="191">
                  <c:v>2.16</c:v>
                </c:pt>
                <c:pt idx="192">
                  <c:v>2.16</c:v>
                </c:pt>
                <c:pt idx="193">
                  <c:v>2.16</c:v>
                </c:pt>
                <c:pt idx="194">
                  <c:v>2.16</c:v>
                </c:pt>
                <c:pt idx="195">
                  <c:v>2.16</c:v>
                </c:pt>
                <c:pt idx="196">
                  <c:v>2.16</c:v>
                </c:pt>
                <c:pt idx="197">
                  <c:v>2.16</c:v>
                </c:pt>
                <c:pt idx="198">
                  <c:v>2.16</c:v>
                </c:pt>
                <c:pt idx="199">
                  <c:v>2.11</c:v>
                </c:pt>
                <c:pt idx="200">
                  <c:v>2.11</c:v>
                </c:pt>
                <c:pt idx="201">
                  <c:v>2.11</c:v>
                </c:pt>
                <c:pt idx="202">
                  <c:v>2.11</c:v>
                </c:pt>
                <c:pt idx="203">
                  <c:v>2.11</c:v>
                </c:pt>
                <c:pt idx="204">
                  <c:v>2.11</c:v>
                </c:pt>
                <c:pt idx="205">
                  <c:v>2.0699999999999998</c:v>
                </c:pt>
                <c:pt idx="206">
                  <c:v>2.0699999999999998</c:v>
                </c:pt>
                <c:pt idx="207">
                  <c:v>2.0699999999999998</c:v>
                </c:pt>
                <c:pt idx="208">
                  <c:v>2.0699999999999998</c:v>
                </c:pt>
                <c:pt idx="209">
                  <c:v>2.0699999999999998</c:v>
                </c:pt>
                <c:pt idx="210">
                  <c:v>2.0699999999999998</c:v>
                </c:pt>
                <c:pt idx="211">
                  <c:v>2.0699999999999998</c:v>
                </c:pt>
                <c:pt idx="212">
                  <c:v>2.0699999999999998</c:v>
                </c:pt>
                <c:pt idx="213">
                  <c:v>2.0699999999999998</c:v>
                </c:pt>
                <c:pt idx="214">
                  <c:v>2.0699999999999998</c:v>
                </c:pt>
                <c:pt idx="215">
                  <c:v>2.0699999999999998</c:v>
                </c:pt>
                <c:pt idx="216">
                  <c:v>2.02</c:v>
                </c:pt>
                <c:pt idx="217">
                  <c:v>2.02</c:v>
                </c:pt>
                <c:pt idx="218">
                  <c:v>2.02</c:v>
                </c:pt>
                <c:pt idx="219">
                  <c:v>2.02</c:v>
                </c:pt>
                <c:pt idx="220">
                  <c:v>2.02</c:v>
                </c:pt>
                <c:pt idx="221">
                  <c:v>2.02</c:v>
                </c:pt>
                <c:pt idx="222">
                  <c:v>2.02</c:v>
                </c:pt>
                <c:pt idx="223">
                  <c:v>1.98</c:v>
                </c:pt>
                <c:pt idx="224">
                  <c:v>1.98</c:v>
                </c:pt>
                <c:pt idx="225">
                  <c:v>1.93</c:v>
                </c:pt>
                <c:pt idx="226">
                  <c:v>1.93</c:v>
                </c:pt>
                <c:pt idx="227">
                  <c:v>1.93</c:v>
                </c:pt>
                <c:pt idx="228">
                  <c:v>1.93</c:v>
                </c:pt>
                <c:pt idx="229">
                  <c:v>1.93</c:v>
                </c:pt>
                <c:pt idx="230">
                  <c:v>1.93</c:v>
                </c:pt>
                <c:pt idx="231">
                  <c:v>1.93</c:v>
                </c:pt>
                <c:pt idx="232">
                  <c:v>1.93</c:v>
                </c:pt>
                <c:pt idx="233">
                  <c:v>1.93</c:v>
                </c:pt>
                <c:pt idx="234">
                  <c:v>1.89</c:v>
                </c:pt>
                <c:pt idx="235">
                  <c:v>1.89</c:v>
                </c:pt>
                <c:pt idx="236">
                  <c:v>1.89</c:v>
                </c:pt>
                <c:pt idx="237">
                  <c:v>1.89</c:v>
                </c:pt>
                <c:pt idx="238">
                  <c:v>1.84</c:v>
                </c:pt>
                <c:pt idx="239">
                  <c:v>1.84</c:v>
                </c:pt>
                <c:pt idx="240">
                  <c:v>1.84</c:v>
                </c:pt>
                <c:pt idx="241">
                  <c:v>1.8</c:v>
                </c:pt>
                <c:pt idx="242">
                  <c:v>1.8</c:v>
                </c:pt>
                <c:pt idx="243">
                  <c:v>1.76</c:v>
                </c:pt>
                <c:pt idx="244">
                  <c:v>1.76</c:v>
                </c:pt>
                <c:pt idx="245">
                  <c:v>1.71</c:v>
                </c:pt>
                <c:pt idx="246">
                  <c:v>1.71</c:v>
                </c:pt>
                <c:pt idx="247">
                  <c:v>1.71</c:v>
                </c:pt>
                <c:pt idx="248">
                  <c:v>1.71</c:v>
                </c:pt>
                <c:pt idx="249">
                  <c:v>1.71</c:v>
                </c:pt>
                <c:pt idx="250">
                  <c:v>1.67</c:v>
                </c:pt>
                <c:pt idx="251">
                  <c:v>1.67</c:v>
                </c:pt>
                <c:pt idx="252">
                  <c:v>1.58</c:v>
                </c:pt>
                <c:pt idx="253">
                  <c:v>1.58</c:v>
                </c:pt>
                <c:pt idx="254">
                  <c:v>1.58</c:v>
                </c:pt>
                <c:pt idx="255">
                  <c:v>1.58</c:v>
                </c:pt>
                <c:pt idx="256">
                  <c:v>1.53</c:v>
                </c:pt>
                <c:pt idx="257">
                  <c:v>1.44</c:v>
                </c:pt>
                <c:pt idx="258">
                  <c:v>1.4</c:v>
                </c:pt>
                <c:pt idx="259">
                  <c:v>1.36</c:v>
                </c:pt>
                <c:pt idx="260">
                  <c:v>1.36</c:v>
                </c:pt>
                <c:pt idx="261">
                  <c:v>1.31</c:v>
                </c:pt>
                <c:pt idx="262">
                  <c:v>1.31</c:v>
                </c:pt>
                <c:pt idx="263">
                  <c:v>1.27</c:v>
                </c:pt>
                <c:pt idx="264">
                  <c:v>1.27</c:v>
                </c:pt>
                <c:pt idx="265">
                  <c:v>1.27</c:v>
                </c:pt>
                <c:pt idx="266">
                  <c:v>1.27</c:v>
                </c:pt>
                <c:pt idx="267">
                  <c:v>1.27</c:v>
                </c:pt>
                <c:pt idx="268">
                  <c:v>1.22</c:v>
                </c:pt>
                <c:pt idx="269">
                  <c:v>1.22</c:v>
                </c:pt>
                <c:pt idx="270">
                  <c:v>1.18</c:v>
                </c:pt>
                <c:pt idx="271">
                  <c:v>1.18</c:v>
                </c:pt>
                <c:pt idx="272">
                  <c:v>1.18</c:v>
                </c:pt>
                <c:pt idx="273">
                  <c:v>1.1299999999999999</c:v>
                </c:pt>
                <c:pt idx="274">
                  <c:v>1.1299999999999999</c:v>
                </c:pt>
                <c:pt idx="275">
                  <c:v>1.1299999999999999</c:v>
                </c:pt>
                <c:pt idx="276">
                  <c:v>1.1299999999999999</c:v>
                </c:pt>
                <c:pt idx="277">
                  <c:v>1.1299999999999999</c:v>
                </c:pt>
                <c:pt idx="278">
                  <c:v>1.1299999999999999</c:v>
                </c:pt>
                <c:pt idx="279">
                  <c:v>1.1299999999999999</c:v>
                </c:pt>
                <c:pt idx="280">
                  <c:v>1.1299999999999999</c:v>
                </c:pt>
                <c:pt idx="281">
                  <c:v>1.1299999999999999</c:v>
                </c:pt>
                <c:pt idx="282">
                  <c:v>1.1299999999999999</c:v>
                </c:pt>
                <c:pt idx="283">
                  <c:v>1.1299999999999999</c:v>
                </c:pt>
                <c:pt idx="284">
                  <c:v>1.1299999999999999</c:v>
                </c:pt>
                <c:pt idx="285">
                  <c:v>1.0900000000000001</c:v>
                </c:pt>
                <c:pt idx="286">
                  <c:v>1.0900000000000001</c:v>
                </c:pt>
                <c:pt idx="287">
                  <c:v>1.04</c:v>
                </c:pt>
                <c:pt idx="288">
                  <c:v>1.04</c:v>
                </c:pt>
                <c:pt idx="289">
                  <c:v>1</c:v>
                </c:pt>
                <c:pt idx="290">
                  <c:v>1</c:v>
                </c:pt>
                <c:pt idx="291">
                  <c:v>1</c:v>
                </c:pt>
                <c:pt idx="292">
                  <c:v>1</c:v>
                </c:pt>
                <c:pt idx="293">
                  <c:v>1</c:v>
                </c:pt>
                <c:pt idx="294">
                  <c:v>1</c:v>
                </c:pt>
                <c:pt idx="295">
                  <c:v>1</c:v>
                </c:pt>
                <c:pt idx="296">
                  <c:v>1</c:v>
                </c:pt>
                <c:pt idx="297">
                  <c:v>1</c:v>
                </c:pt>
                <c:pt idx="298">
                  <c:v>1</c:v>
                </c:pt>
                <c:pt idx="299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E78-4A57-8DB6-D354A7BC2E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4812544"/>
        <c:axId val="814815824"/>
      </c:scatterChart>
      <c:valAx>
        <c:axId val="814812544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100" b="1">
                    <a:latin typeface="Arial" panose="020B0604020202020204" pitchFamily="34" charset="0"/>
                    <a:cs typeface="Arial" panose="020B0604020202020204" pitchFamily="34" charset="0"/>
                  </a:rPr>
                  <a:t>IMPACT</a:t>
                </a:r>
                <a:r>
                  <a:rPr lang="en-AU" sz="1100" b="1" baseline="0">
                    <a:latin typeface="Arial" panose="020B0604020202020204" pitchFamily="34" charset="0"/>
                    <a:cs typeface="Arial" panose="020B0604020202020204" pitchFamily="34" charset="0"/>
                  </a:rPr>
                  <a:t> OF TERRORISM</a:t>
                </a:r>
                <a:endParaRPr lang="en-AU" sz="11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35781049382716051"/>
              <c:y val="0.93357993827160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4815824"/>
        <c:crosses val="autoZero"/>
        <c:crossBetween val="midCat"/>
      </c:valAx>
      <c:valAx>
        <c:axId val="814815824"/>
        <c:scaling>
          <c:orientation val="minMax"/>
          <c:max val="5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100" b="1">
                    <a:latin typeface="Arial" panose="020B0604020202020204" pitchFamily="34" charset="0"/>
                    <a:cs typeface="Arial" panose="020B0604020202020204" pitchFamily="34" charset="0"/>
                  </a:rPr>
                  <a:t>GROUP GRIEVANCES</a:t>
                </a:r>
              </a:p>
            </c:rich>
          </c:tx>
          <c:layout>
            <c:manualLayout>
              <c:xMode val="edge"/>
              <c:yMode val="edge"/>
              <c:x val="3.1664814814814812E-2"/>
              <c:y val="0.298762345679012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48125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28976373786099"/>
          <c:y val="4.8888888888888891E-2"/>
          <c:w val="0.8736302864049188"/>
          <c:h val="0.798118926409366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'Increase in Deaths'!$C$11:$C$20</c:f>
              <c:strCache>
                <c:ptCount val="10"/>
                <c:pt idx="0">
                  <c:v>Burkina Faso</c:v>
                </c:pt>
                <c:pt idx="1">
                  <c:v>Sri Lanka</c:v>
                </c:pt>
                <c:pt idx="2">
                  <c:v>Mozambique</c:v>
                </c:pt>
                <c:pt idx="3">
                  <c:v>Democratic Republic of the Congo</c:v>
                </c:pt>
                <c:pt idx="4">
                  <c:v>Mali</c:v>
                </c:pt>
                <c:pt idx="5">
                  <c:v>Yemen</c:v>
                </c:pt>
                <c:pt idx="6">
                  <c:v>Niger</c:v>
                </c:pt>
                <c:pt idx="7">
                  <c:v>Cameroon</c:v>
                </c:pt>
                <c:pt idx="8">
                  <c:v>New Zealand</c:v>
                </c:pt>
                <c:pt idx="9">
                  <c:v>Ethiopia</c:v>
                </c:pt>
              </c:strCache>
            </c:strRef>
          </c:cat>
          <c:val>
            <c:numRef>
              <c:f>'Increase in Deaths'!$F$11:$F$20</c:f>
              <c:numCache>
                <c:formatCode>General</c:formatCode>
                <c:ptCount val="10"/>
                <c:pt idx="0">
                  <c:v>507</c:v>
                </c:pt>
                <c:pt idx="1">
                  <c:v>265</c:v>
                </c:pt>
                <c:pt idx="2">
                  <c:v>186</c:v>
                </c:pt>
                <c:pt idx="3">
                  <c:v>149</c:v>
                </c:pt>
                <c:pt idx="4">
                  <c:v>148</c:v>
                </c:pt>
                <c:pt idx="5">
                  <c:v>130</c:v>
                </c:pt>
                <c:pt idx="6">
                  <c:v>52</c:v>
                </c:pt>
                <c:pt idx="7">
                  <c:v>51</c:v>
                </c:pt>
                <c:pt idx="8">
                  <c:v>51</c:v>
                </c:pt>
                <c:pt idx="9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6B-4B65-8792-A9F79CB2D9B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3"/>
        <c:overlap val="-27"/>
        <c:axId val="658198184"/>
        <c:axId val="658192936"/>
      </c:barChart>
      <c:catAx>
        <c:axId val="658198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8192936"/>
        <c:crosses val="autoZero"/>
        <c:auto val="1"/>
        <c:lblAlgn val="ctr"/>
        <c:lblOffset val="100"/>
        <c:noMultiLvlLbl val="0"/>
      </c:catAx>
      <c:valAx>
        <c:axId val="658192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400" b="1" dirty="0">
                    <a:solidFill>
                      <a:schemeClr val="tx1"/>
                    </a:solidFill>
                  </a:rPr>
                  <a:t>CHANGE IN DEATHS</a:t>
                </a:r>
              </a:p>
            </c:rich>
          </c:tx>
          <c:layout>
            <c:manualLayout>
              <c:xMode val="edge"/>
              <c:yMode val="edge"/>
              <c:x val="7.7762424095616147E-3"/>
              <c:y val="0.212194856717079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8198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22892007468977"/>
          <c:y val="3.1209414906935986E-2"/>
          <c:w val="0.71628220392465214"/>
          <c:h val="0.91890755601130347"/>
        </c:manualLayout>
      </c:layout>
      <c:doughnutChart>
        <c:varyColors val="1"/>
        <c:ser>
          <c:idx val="1"/>
          <c:order val="0"/>
          <c:explosion val="7"/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313-45F8-AB87-FCF1AC1D1535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313-45F8-AB87-FCF1AC1D1535}"/>
              </c:ext>
            </c:extLst>
          </c:dPt>
          <c:dPt>
            <c:idx val="2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313-45F8-AB87-FCF1AC1D1535}"/>
              </c:ext>
            </c:extLst>
          </c:dPt>
          <c:dPt>
            <c:idx val="3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313-45F8-AB87-FCF1AC1D1535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A8913E3-932C-4045-98D9-C8D46157359E}" type="CATEGORYNAME">
                      <a:rPr lang="en-US" sz="1200"/>
                      <a:pPr>
                        <a:defRPr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200" baseline="0" dirty="0"/>
                      <a:t>,</a:t>
                    </a:r>
                  </a:p>
                  <a:p>
                    <a:pPr>
                      <a:defRPr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200" baseline="0" dirty="0"/>
                      <a:t> </a:t>
                    </a:r>
                    <a:fld id="{358A74DA-A966-4FA1-AD59-2B31C3A53635}" type="VALUE">
                      <a:rPr lang="en-US" sz="1200" baseline="0"/>
                      <a:pPr>
                        <a:defRPr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313-45F8-AB87-FCF1AC1D1535}"/>
                </c:ext>
              </c:extLst>
            </c:dLbl>
            <c:dLbl>
              <c:idx val="1"/>
              <c:layout>
                <c:manualLayout>
                  <c:x val="-6.1160519320153754E-3"/>
                  <c:y val="4.19777375877039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977714439561373"/>
                      <c:h val="0.186713389822087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313-45F8-AB87-FCF1AC1D1535}"/>
                </c:ext>
              </c:extLst>
            </c:dLbl>
            <c:dLbl>
              <c:idx val="2"/>
              <c:layout>
                <c:manualLayout>
                  <c:x val="-0.26130324179281489"/>
                  <c:y val="-8.251183421369549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13-45F8-AB87-FCF1AC1D1535}"/>
                </c:ext>
              </c:extLst>
            </c:dLbl>
            <c:dLbl>
              <c:idx val="3"/>
              <c:layout>
                <c:manualLayout>
                  <c:x val="0.28255227866090044"/>
                  <c:y val="-0.1178003267077634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313-45F8-AB87-FCF1AC1D15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Breakdown!$C$12:$C$15</c:f>
              <c:strCache>
                <c:ptCount val="4"/>
                <c:pt idx="0">
                  <c:v>Deaths</c:v>
                </c:pt>
                <c:pt idx="1">
                  <c:v>GDP losses</c:v>
                </c:pt>
                <c:pt idx="2">
                  <c:v>Property destruction</c:v>
                </c:pt>
                <c:pt idx="3">
                  <c:v>Injuries</c:v>
                </c:pt>
              </c:strCache>
            </c:strRef>
          </c:cat>
          <c:val>
            <c:numRef>
              <c:f>Breakdown!$E$12:$E$15</c:f>
              <c:numCache>
                <c:formatCode>0.0%</c:formatCode>
                <c:ptCount val="4"/>
                <c:pt idx="0">
                  <c:v>0.61221486284453064</c:v>
                </c:pt>
                <c:pt idx="1">
                  <c:v>0.35206769056827192</c:v>
                </c:pt>
                <c:pt idx="2">
                  <c:v>2.476808837137225E-2</c:v>
                </c:pt>
                <c:pt idx="3">
                  <c:v>1.0949358215825201E-2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313-45F8-AB87-FCF1AC1D153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52259196239516"/>
          <c:y val="4.5883950372225313E-2"/>
          <c:w val="0.86219048793958375"/>
          <c:h val="0.81356707015781404"/>
        </c:manualLayout>
      </c:layout>
      <c:areaChart>
        <c:grouping val="stacked"/>
        <c:varyColors val="0"/>
        <c:ser>
          <c:idx val="0"/>
          <c:order val="0"/>
          <c:tx>
            <c:strRef>
              <c:f>'Deaths from terrorism, 2002-19'!$C$12</c:f>
              <c:strCache>
                <c:ptCount val="1"/>
                <c:pt idx="0">
                  <c:v>Rest of World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cat>
            <c:numRef>
              <c:f>'Deaths from terrorism, 2002-19'!$H$11:$Y$11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'Deaths from terrorism, 2002-19'!$H$12:$Y$12</c:f>
              <c:numCache>
                <c:formatCode>_-* #,##0_-;\-* #,##0_-;_-* "-"??_-;_-@_-</c:formatCode>
                <c:ptCount val="18"/>
                <c:pt idx="0">
                  <c:v>3895</c:v>
                </c:pt>
                <c:pt idx="1">
                  <c:v>2243</c:v>
                </c:pt>
                <c:pt idx="2">
                  <c:v>2797</c:v>
                </c:pt>
                <c:pt idx="3">
                  <c:v>2035</c:v>
                </c:pt>
                <c:pt idx="4">
                  <c:v>3161</c:v>
                </c:pt>
                <c:pt idx="5">
                  <c:v>3798</c:v>
                </c:pt>
                <c:pt idx="6">
                  <c:v>4553</c:v>
                </c:pt>
                <c:pt idx="7">
                  <c:v>5000</c:v>
                </c:pt>
                <c:pt idx="8">
                  <c:v>4003</c:v>
                </c:pt>
                <c:pt idx="9">
                  <c:v>3638</c:v>
                </c:pt>
                <c:pt idx="10">
                  <c:v>4582</c:v>
                </c:pt>
                <c:pt idx="11">
                  <c:v>6670</c:v>
                </c:pt>
                <c:pt idx="12">
                  <c:v>10683</c:v>
                </c:pt>
                <c:pt idx="13">
                  <c:v>11616</c:v>
                </c:pt>
                <c:pt idx="14">
                  <c:v>8850</c:v>
                </c:pt>
                <c:pt idx="15">
                  <c:v>8212</c:v>
                </c:pt>
                <c:pt idx="16">
                  <c:v>5795</c:v>
                </c:pt>
                <c:pt idx="17">
                  <c:v>6195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07-4A04-A0F8-C110D2825A85}"/>
            </c:ext>
          </c:extLst>
        </c:ser>
        <c:ser>
          <c:idx val="1"/>
          <c:order val="1"/>
          <c:tx>
            <c:strRef>
              <c:f>'Deaths from terrorism, 2002-19'!$C$13</c:f>
              <c:strCache>
                <c:ptCount val="1"/>
                <c:pt idx="0">
                  <c:v>Afghanistan</c:v>
                </c:pt>
              </c:strCache>
            </c:strRef>
          </c:tx>
          <c:spPr>
            <a:solidFill>
              <a:srgbClr val="990000"/>
            </a:solidFill>
            <a:ln>
              <a:noFill/>
            </a:ln>
            <a:effectLst/>
          </c:spPr>
          <c:cat>
            <c:numRef>
              <c:f>'Deaths from terrorism, 2002-19'!$H$11:$Y$11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'Deaths from terrorism, 2002-19'!$H$13:$Y$13</c:f>
              <c:numCache>
                <c:formatCode>_-* #,##0_-;\-* #,##0_-;_-* "-"??_-;_-@_-</c:formatCode>
                <c:ptCount val="18"/>
                <c:pt idx="0">
                  <c:v>54</c:v>
                </c:pt>
                <c:pt idx="1">
                  <c:v>113</c:v>
                </c:pt>
                <c:pt idx="2">
                  <c:v>233</c:v>
                </c:pt>
                <c:pt idx="3">
                  <c:v>315</c:v>
                </c:pt>
                <c:pt idx="4">
                  <c:v>631</c:v>
                </c:pt>
                <c:pt idx="5">
                  <c:v>1065</c:v>
                </c:pt>
                <c:pt idx="6">
                  <c:v>1009</c:v>
                </c:pt>
                <c:pt idx="7">
                  <c:v>1063</c:v>
                </c:pt>
                <c:pt idx="8">
                  <c:v>977</c:v>
                </c:pt>
                <c:pt idx="9">
                  <c:v>1401</c:v>
                </c:pt>
                <c:pt idx="10">
                  <c:v>2743</c:v>
                </c:pt>
                <c:pt idx="11">
                  <c:v>3122</c:v>
                </c:pt>
                <c:pt idx="12">
                  <c:v>4508</c:v>
                </c:pt>
                <c:pt idx="13">
                  <c:v>5316</c:v>
                </c:pt>
                <c:pt idx="14">
                  <c:v>4598</c:v>
                </c:pt>
                <c:pt idx="15">
                  <c:v>4657</c:v>
                </c:pt>
                <c:pt idx="16">
                  <c:v>7379</c:v>
                </c:pt>
                <c:pt idx="17">
                  <c:v>5725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07-4A04-A0F8-C110D2825A85}"/>
            </c:ext>
          </c:extLst>
        </c:ser>
        <c:ser>
          <c:idx val="3"/>
          <c:order val="2"/>
          <c:tx>
            <c:strRef>
              <c:f>'Deaths from terrorism, 2002-19'!$C$15</c:f>
              <c:strCache>
                <c:ptCount val="1"/>
                <c:pt idx="0">
                  <c:v>Iraq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cat>
            <c:numRef>
              <c:f>'Deaths from terrorism, 2002-19'!$H$11:$Y$11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'Deaths from terrorism, 2002-19'!$H$15:$Y$15</c:f>
              <c:numCache>
                <c:formatCode>_-* #,##0_-;\-* #,##0_-;_-* "-"??_-;_-@_-</c:formatCode>
                <c:ptCount val="18"/>
                <c:pt idx="0">
                  <c:v>10</c:v>
                </c:pt>
                <c:pt idx="1">
                  <c:v>356</c:v>
                </c:pt>
                <c:pt idx="2">
                  <c:v>1800</c:v>
                </c:pt>
                <c:pt idx="3">
                  <c:v>2840</c:v>
                </c:pt>
                <c:pt idx="4">
                  <c:v>4400</c:v>
                </c:pt>
                <c:pt idx="5">
                  <c:v>6369</c:v>
                </c:pt>
                <c:pt idx="6">
                  <c:v>2695</c:v>
                </c:pt>
                <c:pt idx="7">
                  <c:v>2567</c:v>
                </c:pt>
                <c:pt idx="8">
                  <c:v>2057</c:v>
                </c:pt>
                <c:pt idx="9">
                  <c:v>1810</c:v>
                </c:pt>
                <c:pt idx="10">
                  <c:v>2400</c:v>
                </c:pt>
                <c:pt idx="11">
                  <c:v>6391</c:v>
                </c:pt>
                <c:pt idx="12">
                  <c:v>10701</c:v>
                </c:pt>
                <c:pt idx="13">
                  <c:v>7006</c:v>
                </c:pt>
                <c:pt idx="14">
                  <c:v>9850</c:v>
                </c:pt>
                <c:pt idx="15">
                  <c:v>4374</c:v>
                </c:pt>
                <c:pt idx="16">
                  <c:v>1054</c:v>
                </c:pt>
                <c:pt idx="17">
                  <c:v>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07-4A04-A0F8-C110D2825A85}"/>
            </c:ext>
          </c:extLst>
        </c:ser>
        <c:ser>
          <c:idx val="2"/>
          <c:order val="3"/>
          <c:tx>
            <c:strRef>
              <c:f>'Deaths from terrorism, 2002-19'!$C$14</c:f>
              <c:strCache>
                <c:ptCount val="1"/>
                <c:pt idx="0">
                  <c:v>Nigeria</c:v>
                </c:pt>
              </c:strCache>
            </c:strRef>
          </c:tx>
          <c:spPr>
            <a:solidFill>
              <a:srgbClr val="FFB9AB"/>
            </a:solidFill>
            <a:ln>
              <a:noFill/>
            </a:ln>
            <a:effectLst/>
          </c:spPr>
          <c:cat>
            <c:numRef>
              <c:f>'Deaths from terrorism, 2002-19'!$H$11:$Y$11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'Deaths from terrorism, 2002-19'!$H$14:$Y$14</c:f>
              <c:numCache>
                <c:formatCode>_-* #,##0_-;\-* #,##0_-;_-* "-"??_-;_-@_-</c:formatCode>
                <c:ptCount val="18"/>
                <c:pt idx="0">
                  <c:v>14</c:v>
                </c:pt>
                <c:pt idx="1">
                  <c:v>28</c:v>
                </c:pt>
                <c:pt idx="2">
                  <c:v>30</c:v>
                </c:pt>
                <c:pt idx="3">
                  <c:v>17</c:v>
                </c:pt>
                <c:pt idx="4">
                  <c:v>240</c:v>
                </c:pt>
                <c:pt idx="5">
                  <c:v>72</c:v>
                </c:pt>
                <c:pt idx="6">
                  <c:v>65</c:v>
                </c:pt>
                <c:pt idx="7">
                  <c:v>316</c:v>
                </c:pt>
                <c:pt idx="8">
                  <c:v>116</c:v>
                </c:pt>
                <c:pt idx="9">
                  <c:v>446</c:v>
                </c:pt>
                <c:pt idx="10">
                  <c:v>1391</c:v>
                </c:pt>
                <c:pt idx="11">
                  <c:v>1852</c:v>
                </c:pt>
                <c:pt idx="12">
                  <c:v>7482</c:v>
                </c:pt>
                <c:pt idx="13">
                  <c:v>4947</c:v>
                </c:pt>
                <c:pt idx="14">
                  <c:v>1835</c:v>
                </c:pt>
                <c:pt idx="15">
                  <c:v>1544</c:v>
                </c:pt>
                <c:pt idx="16">
                  <c:v>2043</c:v>
                </c:pt>
                <c:pt idx="17">
                  <c:v>1245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807-4A04-A0F8-C110D2825A85}"/>
            </c:ext>
          </c:extLst>
        </c:ser>
        <c:ser>
          <c:idx val="4"/>
          <c:order val="4"/>
          <c:tx>
            <c:strRef>
              <c:f>'Deaths from terrorism, 2002-19'!$C$16</c:f>
              <c:strCache>
                <c:ptCount val="1"/>
                <c:pt idx="0">
                  <c:v>Europe and North America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cat>
            <c:numRef>
              <c:f>'Deaths from terrorism, 2002-19'!$H$11:$Y$11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'Deaths from terrorism, 2002-19'!$H$16:$Y$16</c:f>
              <c:numCache>
                <c:formatCode>_-* #,##0_-;\-* #,##0_-;_-* "-"??_-;_-@_-</c:formatCode>
                <c:ptCount val="18"/>
                <c:pt idx="0">
                  <c:v>17</c:v>
                </c:pt>
                <c:pt idx="1">
                  <c:v>75</c:v>
                </c:pt>
                <c:pt idx="2">
                  <c:v>213</c:v>
                </c:pt>
                <c:pt idx="3">
                  <c:v>88</c:v>
                </c:pt>
                <c:pt idx="4">
                  <c:v>41</c:v>
                </c:pt>
                <c:pt idx="5">
                  <c:v>29</c:v>
                </c:pt>
                <c:pt idx="6">
                  <c:v>52</c:v>
                </c:pt>
                <c:pt idx="7">
                  <c:v>57</c:v>
                </c:pt>
                <c:pt idx="8">
                  <c:v>24</c:v>
                </c:pt>
                <c:pt idx="9">
                  <c:v>106</c:v>
                </c:pt>
                <c:pt idx="10">
                  <c:v>134</c:v>
                </c:pt>
                <c:pt idx="11">
                  <c:v>73</c:v>
                </c:pt>
                <c:pt idx="12">
                  <c:v>64</c:v>
                </c:pt>
                <c:pt idx="13">
                  <c:v>563</c:v>
                </c:pt>
                <c:pt idx="14">
                  <c:v>894</c:v>
                </c:pt>
                <c:pt idx="15">
                  <c:v>238</c:v>
                </c:pt>
                <c:pt idx="16">
                  <c:v>89</c:v>
                </c:pt>
                <c:pt idx="17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07-4A04-A0F8-C110D2825A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2226792"/>
        <c:axId val="1562218920"/>
      </c:areaChart>
      <c:catAx>
        <c:axId val="1562226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62218920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1562218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l"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400" b="1" dirty="0">
                    <a:solidFill>
                      <a:schemeClr val="tx1"/>
                    </a:solidFill>
                  </a:rPr>
                  <a:t>DEATHS FROM</a:t>
                </a:r>
                <a:r>
                  <a:rPr lang="en-AU" sz="1400" b="1" baseline="0" dirty="0">
                    <a:solidFill>
                      <a:schemeClr val="tx1"/>
                    </a:solidFill>
                  </a:rPr>
                  <a:t> </a:t>
                </a:r>
                <a:r>
                  <a:rPr lang="en-AU" sz="1400" b="1" dirty="0">
                    <a:solidFill>
                      <a:schemeClr val="tx1"/>
                    </a:solidFill>
                  </a:rPr>
                  <a:t>TERRORISM</a:t>
                </a:r>
              </a:p>
              <a:p>
                <a:pPr algn="l">
                  <a:defRPr sz="1600" b="1">
                    <a:solidFill>
                      <a:schemeClr val="tx1"/>
                    </a:solidFill>
                  </a:defRPr>
                </a:pPr>
                <a:endParaRPr lang="en-AU" sz="16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1.0132442757235893E-3"/>
              <c:y val="0.120875662657178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l">
                <a:defRPr sz="16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62226792"/>
        <c:crosses val="autoZero"/>
        <c:crossBetween val="midCat"/>
      </c:valAx>
      <c:spPr>
        <a:solidFill>
          <a:schemeClr val="bg1"/>
        </a:solidFill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62055339833197"/>
          <c:y val="5.2176484127133542E-2"/>
          <c:w val="0.27605104827376942"/>
          <c:h val="0.258304153315840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086855567083"/>
          <c:y val="3.7653911062599445E-2"/>
          <c:w val="0.78184759518003022"/>
          <c:h val="0.81286128251828094"/>
        </c:manualLayout>
      </c:layout>
      <c:areaChart>
        <c:grouping val="stacked"/>
        <c:varyColors val="0"/>
        <c:ser>
          <c:idx val="0"/>
          <c:order val="0"/>
          <c:tx>
            <c:strRef>
              <c:f>'Top 4 Terror Groups'!$S$17</c:f>
              <c:strCache>
                <c:ptCount val="1"/>
                <c:pt idx="0">
                  <c:v>All other groups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noFill/>
            </a:ln>
            <a:effectLst/>
          </c:spPr>
          <c:cat>
            <c:numRef>
              <c:f>'Top 4 Terror Groups'!$T$11:$AK$11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'Top 4 Terror Groups'!$T$17:$AK$17</c:f>
              <c:numCache>
                <c:formatCode>_-* #,##0_-;\-* #,##0_-;_-* "-"??_-;_-@_-</c:formatCode>
                <c:ptCount val="18"/>
                <c:pt idx="0">
                  <c:v>3415</c:v>
                </c:pt>
                <c:pt idx="1">
                  <c:v>2220</c:v>
                </c:pt>
                <c:pt idx="2">
                  <c:v>3239</c:v>
                </c:pt>
                <c:pt idx="3">
                  <c:v>2349</c:v>
                </c:pt>
                <c:pt idx="4">
                  <c:v>2332</c:v>
                </c:pt>
                <c:pt idx="5">
                  <c:v>3172</c:v>
                </c:pt>
                <c:pt idx="6">
                  <c:v>3498</c:v>
                </c:pt>
                <c:pt idx="7">
                  <c:v>4275</c:v>
                </c:pt>
                <c:pt idx="8">
                  <c:v>3181</c:v>
                </c:pt>
                <c:pt idx="9">
                  <c:v>2592</c:v>
                </c:pt>
                <c:pt idx="10">
                  <c:v>3410</c:v>
                </c:pt>
                <c:pt idx="11">
                  <c:v>4066</c:v>
                </c:pt>
                <c:pt idx="12">
                  <c:v>7569</c:v>
                </c:pt>
                <c:pt idx="13">
                  <c:v>7119</c:v>
                </c:pt>
                <c:pt idx="14">
                  <c:v>6659</c:v>
                </c:pt>
                <c:pt idx="15">
                  <c:v>5899</c:v>
                </c:pt>
                <c:pt idx="16">
                  <c:v>5221</c:v>
                </c:pt>
                <c:pt idx="17">
                  <c:v>4194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3F-4614-BEB0-622BF7981B10}"/>
            </c:ext>
          </c:extLst>
        </c:ser>
        <c:ser>
          <c:idx val="1"/>
          <c:order val="1"/>
          <c:tx>
            <c:strRef>
              <c:f>'Top 4 Terror Groups'!$S$16</c:f>
              <c:strCache>
                <c:ptCount val="1"/>
                <c:pt idx="0">
                  <c:v>Unknown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25400">
              <a:noFill/>
            </a:ln>
            <a:effectLst/>
          </c:spPr>
          <c:cat>
            <c:numRef>
              <c:f>'Top 4 Terror Groups'!$T$11:$AK$11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'Top 4 Terror Groups'!$T$16:$AK$16</c:f>
              <c:numCache>
                <c:formatCode>_-* #,##0_-;\-* #,##0_-;_-* "-"??_-;_-@_-</c:formatCode>
                <c:ptCount val="18"/>
                <c:pt idx="0">
                  <c:v>571</c:v>
                </c:pt>
                <c:pt idx="1">
                  <c:v>546</c:v>
                </c:pt>
                <c:pt idx="2">
                  <c:v>1673</c:v>
                </c:pt>
                <c:pt idx="3">
                  <c:v>2698</c:v>
                </c:pt>
                <c:pt idx="4">
                  <c:v>5743</c:v>
                </c:pt>
                <c:pt idx="5">
                  <c:v>7500</c:v>
                </c:pt>
                <c:pt idx="6">
                  <c:v>4069</c:v>
                </c:pt>
                <c:pt idx="7">
                  <c:v>3593</c:v>
                </c:pt>
                <c:pt idx="8">
                  <c:v>3156</c:v>
                </c:pt>
                <c:pt idx="9">
                  <c:v>3481</c:v>
                </c:pt>
                <c:pt idx="10">
                  <c:v>4281</c:v>
                </c:pt>
                <c:pt idx="11">
                  <c:v>8153</c:v>
                </c:pt>
                <c:pt idx="12">
                  <c:v>7876</c:v>
                </c:pt>
                <c:pt idx="13">
                  <c:v>5329</c:v>
                </c:pt>
                <c:pt idx="14">
                  <c:v>4753</c:v>
                </c:pt>
                <c:pt idx="15">
                  <c:v>2414</c:v>
                </c:pt>
                <c:pt idx="16">
                  <c:v>2106</c:v>
                </c:pt>
                <c:pt idx="17">
                  <c:v>2054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3F-4614-BEB0-622BF7981B10}"/>
            </c:ext>
          </c:extLst>
        </c:ser>
        <c:ser>
          <c:idx val="4"/>
          <c:order val="2"/>
          <c:tx>
            <c:strRef>
              <c:f>'Top 4 Terror Groups'!$S$14</c:f>
              <c:strCache>
                <c:ptCount val="1"/>
                <c:pt idx="0">
                  <c:v>Boko Haram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/>
          </c:spPr>
          <c:cat>
            <c:numRef>
              <c:f>'Top 4 Terror Groups'!$T$11:$AK$11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'Top 4 Terror Groups'!$T$14:$AK$14</c:f>
              <c:numCache>
                <c:formatCode>General</c:formatCode>
                <c:ptCount val="18"/>
                <c:pt idx="7" formatCode="_-* #,##0_-;\-* #,##0_-;_-* &quot;-&quot;??_-;_-@_-">
                  <c:v>304</c:v>
                </c:pt>
                <c:pt idx="8" formatCode="_-* #,##0_-;\-* #,##0_-;_-* &quot;-&quot;??_-;_-@_-">
                  <c:v>72</c:v>
                </c:pt>
                <c:pt idx="9" formatCode="_-* #,##0_-;\-* #,##0_-;_-* &quot;-&quot;??_-;_-@_-">
                  <c:v>326</c:v>
                </c:pt>
                <c:pt idx="10" formatCode="_-* #,##0_-;\-* #,##0_-;_-* &quot;-&quot;??_-;_-@_-">
                  <c:v>1173</c:v>
                </c:pt>
                <c:pt idx="11" formatCode="_-* #,##0_-;\-* #,##0_-;_-* &quot;-&quot;??_-;_-@_-">
                  <c:v>1595</c:v>
                </c:pt>
                <c:pt idx="12" formatCode="_-* #,##0_-;\-* #,##0_-;_-* &quot;-&quot;??_-;_-@_-">
                  <c:v>6612</c:v>
                </c:pt>
                <c:pt idx="13" formatCode="_-* #,##0_-;\-* #,##0_-;_-* &quot;-&quot;??_-;_-@_-">
                  <c:v>5486</c:v>
                </c:pt>
                <c:pt idx="14" formatCode="_-* #,##0_-;\-* #,##0_-;_-* &quot;-&quot;??_-;_-@_-">
                  <c:v>1092</c:v>
                </c:pt>
                <c:pt idx="15" formatCode="_-* #,##0_-;\-* #,##0_-;_-* &quot;-&quot;??_-;_-@_-">
                  <c:v>1275</c:v>
                </c:pt>
                <c:pt idx="16" formatCode="_-* #,##0_-;\-* #,##0_-;_-* &quot;-&quot;??_-;_-@_-">
                  <c:v>732</c:v>
                </c:pt>
                <c:pt idx="17" formatCode="_-* #,##0_-;\-* #,##0_-;_-* &quot;-&quot;??_-;_-@_-">
                  <c:v>1068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3F-4614-BEB0-622BF7981B10}"/>
            </c:ext>
          </c:extLst>
        </c:ser>
        <c:ser>
          <c:idx val="3"/>
          <c:order val="3"/>
          <c:tx>
            <c:strRef>
              <c:f>'Top 4 Terror Groups'!$S$13</c:f>
              <c:strCache>
                <c:ptCount val="1"/>
                <c:pt idx="0">
                  <c:v>ISIL</c:v>
                </c:pt>
              </c:strCache>
            </c:strRef>
          </c:tx>
          <c:spPr>
            <a:solidFill>
              <a:srgbClr val="FF0000"/>
            </a:solidFill>
            <a:ln w="25400">
              <a:noFill/>
            </a:ln>
            <a:effectLst/>
          </c:spPr>
          <c:cat>
            <c:numRef>
              <c:f>'Top 4 Terror Groups'!$T$11:$AK$11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'Top 4 Terror Groups'!$T$13:$AK$13</c:f>
              <c:numCache>
                <c:formatCode>General</c:formatCode>
                <c:ptCount val="18"/>
                <c:pt idx="11" formatCode="_-* #,##0_-;\-* #,##0_-;_-* &quot;-&quot;??_-;_-@_-">
                  <c:v>1406</c:v>
                </c:pt>
                <c:pt idx="12" formatCode="_-* #,##0_-;\-* #,##0_-;_-* &quot;-&quot;??_-;_-@_-">
                  <c:v>6885</c:v>
                </c:pt>
                <c:pt idx="13" formatCode="_-* #,##0_-;\-* #,##0_-;_-* &quot;-&quot;??_-;_-@_-">
                  <c:v>6180</c:v>
                </c:pt>
                <c:pt idx="14" formatCode="_-* #,##0_-;\-* #,##0_-;_-* &quot;-&quot;??_-;_-@_-">
                  <c:v>9188</c:v>
                </c:pt>
                <c:pt idx="15" formatCode="_-* #,##0_-;\-* #,##0_-;_-* &quot;-&quot;??_-;_-@_-">
                  <c:v>4407</c:v>
                </c:pt>
                <c:pt idx="16" formatCode="_-* #,##0_-;\-* #,##0_-;_-* &quot;-&quot;??_-;_-@_-">
                  <c:v>1571</c:v>
                </c:pt>
                <c:pt idx="17" formatCode="_-* #,##0_-;\-* #,##0_-;_-* &quot;-&quot;??_-;_-@_-">
                  <c:v>942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3F-4614-BEB0-622BF7981B10}"/>
            </c:ext>
          </c:extLst>
        </c:ser>
        <c:ser>
          <c:idx val="2"/>
          <c:order val="4"/>
          <c:tx>
            <c:strRef>
              <c:f>'Top 4 Terror Groups'!$S$12</c:f>
              <c:strCache>
                <c:ptCount val="1"/>
                <c:pt idx="0">
                  <c:v>Taliban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cat>
            <c:numRef>
              <c:f>'Top 4 Terror Groups'!$T$11:$AK$11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'Top 4 Terror Groups'!$T$12:$AK$12</c:f>
              <c:numCache>
                <c:formatCode>_-* #,##0_-;\-* #,##0_-;_-* "-"??_-;_-@_-</c:formatCode>
                <c:ptCount val="18"/>
                <c:pt idx="0">
                  <c:v>5</c:v>
                </c:pt>
                <c:pt idx="1">
                  <c:v>50</c:v>
                </c:pt>
                <c:pt idx="2">
                  <c:v>161</c:v>
                </c:pt>
                <c:pt idx="3">
                  <c:v>248</c:v>
                </c:pt>
                <c:pt idx="4">
                  <c:v>398</c:v>
                </c:pt>
                <c:pt idx="5">
                  <c:v>661</c:v>
                </c:pt>
                <c:pt idx="6">
                  <c:v>695</c:v>
                </c:pt>
                <c:pt idx="7">
                  <c:v>683</c:v>
                </c:pt>
                <c:pt idx="8">
                  <c:v>584</c:v>
                </c:pt>
                <c:pt idx="9">
                  <c:v>716</c:v>
                </c:pt>
                <c:pt idx="10">
                  <c:v>2090</c:v>
                </c:pt>
                <c:pt idx="11">
                  <c:v>2364</c:v>
                </c:pt>
                <c:pt idx="12">
                  <c:v>3477</c:v>
                </c:pt>
                <c:pt idx="13">
                  <c:v>4509</c:v>
                </c:pt>
                <c:pt idx="14">
                  <c:v>3587</c:v>
                </c:pt>
                <c:pt idx="15">
                  <c:v>3572</c:v>
                </c:pt>
                <c:pt idx="16">
                  <c:v>6103</c:v>
                </c:pt>
                <c:pt idx="17">
                  <c:v>4990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3F-4614-BEB0-622BF7981B10}"/>
            </c:ext>
          </c:extLst>
        </c:ser>
        <c:ser>
          <c:idx val="6"/>
          <c:order val="5"/>
          <c:tx>
            <c:strRef>
              <c:f>'Top 4 Terror Groups'!$S$15</c:f>
              <c:strCache>
                <c:ptCount val="1"/>
                <c:pt idx="0">
                  <c:v>Al-Shabaab</c:v>
                </c:pt>
              </c:strCache>
            </c:strRef>
          </c:tx>
          <c:spPr>
            <a:solidFill>
              <a:srgbClr val="333F50"/>
            </a:solidFill>
            <a:ln w="25400">
              <a:noFill/>
            </a:ln>
            <a:effectLst/>
          </c:spPr>
          <c:cat>
            <c:numRef>
              <c:f>'Top 4 Terror Groups'!$T$11:$AK$11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'Top 4 Terror Groups'!$T$15:$AK$15</c:f>
              <c:numCache>
                <c:formatCode>General</c:formatCode>
                <c:ptCount val="18"/>
                <c:pt idx="6" formatCode="_-* #,##0_-;\-* #,##0_-;_-* &quot;-&quot;??_-;_-@_-">
                  <c:v>112</c:v>
                </c:pt>
                <c:pt idx="7" formatCode="_-* #,##0_-;\-* #,##0_-;_-* &quot;-&quot;??_-;_-@_-">
                  <c:v>148</c:v>
                </c:pt>
                <c:pt idx="8" formatCode="_-* #,##0_-;\-* #,##0_-;_-* &quot;-&quot;??_-;_-@_-">
                  <c:v>184</c:v>
                </c:pt>
                <c:pt idx="9" formatCode="_-* #,##0_-;\-* #,##0_-;_-* &quot;-&quot;??_-;_-@_-">
                  <c:v>286</c:v>
                </c:pt>
                <c:pt idx="10" formatCode="_-* #,##0_-;\-* #,##0_-;_-* &quot;-&quot;??_-;_-@_-">
                  <c:v>297</c:v>
                </c:pt>
                <c:pt idx="11" formatCode="_-* #,##0_-;\-* #,##0_-;_-* &quot;-&quot;??_-;_-@_-">
                  <c:v>524</c:v>
                </c:pt>
                <c:pt idx="12" formatCode="_-* #,##0_-;\-* #,##0_-;_-* &quot;-&quot;??_-;_-@_-">
                  <c:v>1020</c:v>
                </c:pt>
                <c:pt idx="13" formatCode="_-* #,##0_-;\-* #,##0_-;_-* &quot;-&quot;??_-;_-@_-">
                  <c:v>825</c:v>
                </c:pt>
                <c:pt idx="14" formatCode="_-* #,##0_-;\-* #,##0_-;_-* &quot;-&quot;??_-;_-@_-">
                  <c:v>748</c:v>
                </c:pt>
                <c:pt idx="15" formatCode="_-* #,##0_-;\-* #,##0_-;_-* &quot;-&quot;??_-;_-@_-">
                  <c:v>1460</c:v>
                </c:pt>
                <c:pt idx="16" formatCode="_-* #,##0_-;\-* #,##0_-;_-* &quot;-&quot;??_-;_-@_-">
                  <c:v>627</c:v>
                </c:pt>
                <c:pt idx="17" formatCode="_-* #,##0_-;\-* #,##0_-;_-* &quot;-&quot;??_-;_-@_-">
                  <c:v>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13F-4614-BEB0-622BF7981B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0693904"/>
        <c:axId val="930694888"/>
      </c:areaChart>
      <c:catAx>
        <c:axId val="930693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30694888"/>
        <c:crosses val="autoZero"/>
        <c:auto val="1"/>
        <c:lblAlgn val="ctr"/>
        <c:lblOffset val="100"/>
        <c:tickLblSkip val="2"/>
        <c:noMultiLvlLbl val="0"/>
      </c:catAx>
      <c:valAx>
        <c:axId val="930694888"/>
        <c:scaling>
          <c:orientation val="minMax"/>
          <c:max val="35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400" b="1" dirty="0">
                    <a:solidFill>
                      <a:schemeClr val="tx1"/>
                    </a:solidFill>
                  </a:rPr>
                  <a:t>DEATHS FROM TERRORISM</a:t>
                </a:r>
              </a:p>
            </c:rich>
          </c:tx>
          <c:layout>
            <c:manualLayout>
              <c:xMode val="edge"/>
              <c:yMode val="edge"/>
              <c:x val="0"/>
              <c:y val="7.9008312695177774E-2"/>
            </c:manualLayout>
          </c:layout>
          <c:overlay val="0"/>
          <c:spPr>
            <a:noFill/>
            <a:ln w="0">
              <a:solidFill>
                <a:schemeClr val="bg1"/>
              </a:solidFill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306939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660701080186061"/>
          <c:y val="3.0106651442837334E-2"/>
          <c:w val="0.52064799220325431"/>
          <c:h val="0.129049553927077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2988425925926"/>
          <c:y val="4.2560837787441699E-2"/>
          <c:w val="0.83169004629629628"/>
          <c:h val="0.8228928312486109"/>
        </c:manualLayout>
      </c:layout>
      <c:lineChart>
        <c:grouping val="standard"/>
        <c:varyColors val="0"/>
        <c:ser>
          <c:idx val="2"/>
          <c:order val="2"/>
          <c:tx>
            <c:strRef>
              <c:f>'Top 4 Terror Groups'!$S$12</c:f>
              <c:strCache>
                <c:ptCount val="1"/>
                <c:pt idx="0">
                  <c:v>Taliban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'Top 4 Terror Groups'!$T$11:$AK$11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'Top 4 Terror Groups'!$T$12:$AK$12</c:f>
              <c:numCache>
                <c:formatCode>_-* #,##0_-;\-* #,##0_-;_-* "-"??_-;_-@_-</c:formatCode>
                <c:ptCount val="18"/>
                <c:pt idx="0">
                  <c:v>5</c:v>
                </c:pt>
                <c:pt idx="1">
                  <c:v>50</c:v>
                </c:pt>
                <c:pt idx="2">
                  <c:v>161</c:v>
                </c:pt>
                <c:pt idx="3">
                  <c:v>248</c:v>
                </c:pt>
                <c:pt idx="4">
                  <c:v>398</c:v>
                </c:pt>
                <c:pt idx="5">
                  <c:v>661</c:v>
                </c:pt>
                <c:pt idx="6">
                  <c:v>695</c:v>
                </c:pt>
                <c:pt idx="7">
                  <c:v>683</c:v>
                </c:pt>
                <c:pt idx="8">
                  <c:v>584</c:v>
                </c:pt>
                <c:pt idx="9">
                  <c:v>716</c:v>
                </c:pt>
                <c:pt idx="10">
                  <c:v>2090</c:v>
                </c:pt>
                <c:pt idx="11">
                  <c:v>2364</c:v>
                </c:pt>
                <c:pt idx="12">
                  <c:v>3477</c:v>
                </c:pt>
                <c:pt idx="13">
                  <c:v>4509</c:v>
                </c:pt>
                <c:pt idx="14">
                  <c:v>3587</c:v>
                </c:pt>
                <c:pt idx="15">
                  <c:v>3572</c:v>
                </c:pt>
                <c:pt idx="16">
                  <c:v>6103</c:v>
                </c:pt>
                <c:pt idx="17">
                  <c:v>4990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2C-44F8-97C5-57D9609D3D0C}"/>
            </c:ext>
          </c:extLst>
        </c:ser>
        <c:ser>
          <c:idx val="3"/>
          <c:order val="3"/>
          <c:tx>
            <c:strRef>
              <c:f>'Top 4 Terror Groups'!$S$13</c:f>
              <c:strCache>
                <c:ptCount val="1"/>
                <c:pt idx="0">
                  <c:v>ISIL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'Top 4 Terror Groups'!$T$11:$AK$11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'Top 4 Terror Groups'!$T$13:$AK$13</c:f>
              <c:numCache>
                <c:formatCode>General</c:formatCode>
                <c:ptCount val="18"/>
                <c:pt idx="11" formatCode="_-* #,##0_-;\-* #,##0_-;_-* &quot;-&quot;??_-;_-@_-">
                  <c:v>1406</c:v>
                </c:pt>
                <c:pt idx="12" formatCode="_-* #,##0_-;\-* #,##0_-;_-* &quot;-&quot;??_-;_-@_-">
                  <c:v>6885</c:v>
                </c:pt>
                <c:pt idx="13" formatCode="_-* #,##0_-;\-* #,##0_-;_-* &quot;-&quot;??_-;_-@_-">
                  <c:v>6180</c:v>
                </c:pt>
                <c:pt idx="14" formatCode="_-* #,##0_-;\-* #,##0_-;_-* &quot;-&quot;??_-;_-@_-">
                  <c:v>9188</c:v>
                </c:pt>
                <c:pt idx="15" formatCode="_-* #,##0_-;\-* #,##0_-;_-* &quot;-&quot;??_-;_-@_-">
                  <c:v>4407</c:v>
                </c:pt>
                <c:pt idx="16" formatCode="_-* #,##0_-;\-* #,##0_-;_-* &quot;-&quot;??_-;_-@_-">
                  <c:v>1571</c:v>
                </c:pt>
                <c:pt idx="17" formatCode="_-* #,##0_-;\-* #,##0_-;_-* &quot;-&quot;??_-;_-@_-">
                  <c:v>942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2C-44F8-97C5-57D9609D3D0C}"/>
            </c:ext>
          </c:extLst>
        </c:ser>
        <c:ser>
          <c:idx val="4"/>
          <c:order val="4"/>
          <c:tx>
            <c:strRef>
              <c:f>'Top 4 Terror Groups'!$S$14</c:f>
              <c:strCache>
                <c:ptCount val="1"/>
                <c:pt idx="0">
                  <c:v>Boko Haram</c:v>
                </c:pt>
              </c:strCache>
            </c:strRef>
          </c:tx>
          <c:spPr>
            <a:ln w="3175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'Top 4 Terror Groups'!$T$11:$AK$11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'Top 4 Terror Groups'!$T$14:$AK$14</c:f>
              <c:numCache>
                <c:formatCode>General</c:formatCode>
                <c:ptCount val="18"/>
                <c:pt idx="7" formatCode="_-* #,##0_-;\-* #,##0_-;_-* &quot;-&quot;??_-;_-@_-">
                  <c:v>304</c:v>
                </c:pt>
                <c:pt idx="8" formatCode="_-* #,##0_-;\-* #,##0_-;_-* &quot;-&quot;??_-;_-@_-">
                  <c:v>72</c:v>
                </c:pt>
                <c:pt idx="9" formatCode="_-* #,##0_-;\-* #,##0_-;_-* &quot;-&quot;??_-;_-@_-">
                  <c:v>326</c:v>
                </c:pt>
                <c:pt idx="10" formatCode="_-* #,##0_-;\-* #,##0_-;_-* &quot;-&quot;??_-;_-@_-">
                  <c:v>1173</c:v>
                </c:pt>
                <c:pt idx="11" formatCode="_-* #,##0_-;\-* #,##0_-;_-* &quot;-&quot;??_-;_-@_-">
                  <c:v>1595</c:v>
                </c:pt>
                <c:pt idx="12" formatCode="_-* #,##0_-;\-* #,##0_-;_-* &quot;-&quot;??_-;_-@_-">
                  <c:v>6612</c:v>
                </c:pt>
                <c:pt idx="13" formatCode="_-* #,##0_-;\-* #,##0_-;_-* &quot;-&quot;??_-;_-@_-">
                  <c:v>5486</c:v>
                </c:pt>
                <c:pt idx="14" formatCode="_-* #,##0_-;\-* #,##0_-;_-* &quot;-&quot;??_-;_-@_-">
                  <c:v>1092</c:v>
                </c:pt>
                <c:pt idx="15" formatCode="_-* #,##0_-;\-* #,##0_-;_-* &quot;-&quot;??_-;_-@_-">
                  <c:v>1275</c:v>
                </c:pt>
                <c:pt idx="16" formatCode="_-* #,##0_-;\-* #,##0_-;_-* &quot;-&quot;??_-;_-@_-">
                  <c:v>732</c:v>
                </c:pt>
                <c:pt idx="17" formatCode="_-* #,##0_-;\-* #,##0_-;_-* &quot;-&quot;??_-;_-@_-">
                  <c:v>1068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72C-44F8-97C5-57D9609D3D0C}"/>
            </c:ext>
          </c:extLst>
        </c:ser>
        <c:ser>
          <c:idx val="5"/>
          <c:order val="5"/>
          <c:tx>
            <c:strRef>
              <c:f>'Top 4 Terror Groups'!$S$15</c:f>
              <c:strCache>
                <c:ptCount val="1"/>
                <c:pt idx="0">
                  <c:v>Al-Shabaab</c:v>
                </c:pt>
              </c:strCache>
            </c:strRef>
          </c:tx>
          <c:spPr>
            <a:ln w="31750" cap="rnd">
              <a:solidFill>
                <a:srgbClr val="333F50"/>
              </a:solidFill>
              <a:round/>
            </a:ln>
            <a:effectLst/>
          </c:spPr>
          <c:marker>
            <c:symbol val="none"/>
          </c:marker>
          <c:cat>
            <c:numRef>
              <c:f>'Top 4 Terror Groups'!$T$11:$AK$11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'Top 4 Terror Groups'!$T$15:$AK$15</c:f>
              <c:numCache>
                <c:formatCode>General</c:formatCode>
                <c:ptCount val="18"/>
                <c:pt idx="6" formatCode="_-* #,##0_-;\-* #,##0_-;_-* &quot;-&quot;??_-;_-@_-">
                  <c:v>112</c:v>
                </c:pt>
                <c:pt idx="7" formatCode="_-* #,##0_-;\-* #,##0_-;_-* &quot;-&quot;??_-;_-@_-">
                  <c:v>148</c:v>
                </c:pt>
                <c:pt idx="8" formatCode="_-* #,##0_-;\-* #,##0_-;_-* &quot;-&quot;??_-;_-@_-">
                  <c:v>184</c:v>
                </c:pt>
                <c:pt idx="9" formatCode="_-* #,##0_-;\-* #,##0_-;_-* &quot;-&quot;??_-;_-@_-">
                  <c:v>286</c:v>
                </c:pt>
                <c:pt idx="10" formatCode="_-* #,##0_-;\-* #,##0_-;_-* &quot;-&quot;??_-;_-@_-">
                  <c:v>297</c:v>
                </c:pt>
                <c:pt idx="11" formatCode="_-* #,##0_-;\-* #,##0_-;_-* &quot;-&quot;??_-;_-@_-">
                  <c:v>524</c:v>
                </c:pt>
                <c:pt idx="12" formatCode="_-* #,##0_-;\-* #,##0_-;_-* &quot;-&quot;??_-;_-@_-">
                  <c:v>1020</c:v>
                </c:pt>
                <c:pt idx="13" formatCode="_-* #,##0_-;\-* #,##0_-;_-* &quot;-&quot;??_-;_-@_-">
                  <c:v>825</c:v>
                </c:pt>
                <c:pt idx="14" formatCode="_-* #,##0_-;\-* #,##0_-;_-* &quot;-&quot;??_-;_-@_-">
                  <c:v>748</c:v>
                </c:pt>
                <c:pt idx="15" formatCode="_-* #,##0_-;\-* #,##0_-;_-* &quot;-&quot;??_-;_-@_-">
                  <c:v>1460</c:v>
                </c:pt>
                <c:pt idx="16" formatCode="_-* #,##0_-;\-* #,##0_-;_-* &quot;-&quot;??_-;_-@_-">
                  <c:v>627</c:v>
                </c:pt>
                <c:pt idx="17" formatCode="_-* #,##0_-;\-* #,##0_-;_-* &quot;-&quot;??_-;_-@_-">
                  <c:v>578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72C-44F8-97C5-57D9609D3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30693904"/>
        <c:axId val="93069488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'Top 4 Terror Groups'!$B$11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'Top 4 Terror Groups'!$T$11:$AK$11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'Top 4 Terror Groups'!$C$11:$Q$11</c15:sqref>
                        </c15:formulaRef>
                      </c:ext>
                    </c:extLst>
                    <c:numCache>
                      <c:formatCode>General</c:formatCode>
                      <c:ptCount val="15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772C-44F8-97C5-57D9609D3D0C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'Top 4 Terror Groups'!$B$12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'Top 4 Terror Groups'!$T$11:$AK$11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'Top 4 Terror Groups'!$C$12:$Q$12</c15:sqref>
                        </c15:formulaRef>
                      </c:ext>
                    </c:extLst>
                    <c:numCache>
                      <c:formatCode>General</c:formatCode>
                      <c:ptCount val="15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772C-44F8-97C5-57D9609D3D0C}"/>
                  </c:ext>
                </c:extLst>
              </c15:ser>
            </c15:filteredLineSeries>
          </c:ext>
        </c:extLst>
      </c:lineChart>
      <c:catAx>
        <c:axId val="930693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30694888"/>
        <c:crosses val="autoZero"/>
        <c:auto val="1"/>
        <c:lblAlgn val="ctr"/>
        <c:lblOffset val="100"/>
        <c:tickLblSkip val="2"/>
        <c:noMultiLvlLbl val="0"/>
      </c:catAx>
      <c:valAx>
        <c:axId val="930694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30693904"/>
        <c:crosses val="autoZero"/>
        <c:crossBetween val="between"/>
        <c:majorUnit val="2000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817851165799894"/>
          <c:y val="4.838167760640557E-2"/>
          <c:w val="0.52073636625659081"/>
          <c:h val="0.103557932338242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846011533098008E-2"/>
          <c:y val="3.4009732012022287E-2"/>
          <c:w val="0.92351090024331517"/>
          <c:h val="0.8347239024436664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'Distribution of deaths'!$B$12</c:f>
              <c:strCache>
                <c:ptCount val="1"/>
                <c:pt idx="0">
                  <c:v>1-24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'Distribution of deaths'!$C$10:$T$10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'Distribution of deaths'!$C$12:$T$12</c:f>
              <c:numCache>
                <c:formatCode>General</c:formatCode>
                <c:ptCount val="18"/>
                <c:pt idx="0">
                  <c:v>36</c:v>
                </c:pt>
                <c:pt idx="1">
                  <c:v>23</c:v>
                </c:pt>
                <c:pt idx="2">
                  <c:v>17</c:v>
                </c:pt>
                <c:pt idx="3">
                  <c:v>20</c:v>
                </c:pt>
                <c:pt idx="4">
                  <c:v>27</c:v>
                </c:pt>
                <c:pt idx="5">
                  <c:v>23</c:v>
                </c:pt>
                <c:pt idx="6">
                  <c:v>28</c:v>
                </c:pt>
                <c:pt idx="7">
                  <c:v>35</c:v>
                </c:pt>
                <c:pt idx="8">
                  <c:v>32</c:v>
                </c:pt>
                <c:pt idx="9">
                  <c:v>29</c:v>
                </c:pt>
                <c:pt idx="10">
                  <c:v>39</c:v>
                </c:pt>
                <c:pt idx="11">
                  <c:v>34</c:v>
                </c:pt>
                <c:pt idx="12">
                  <c:v>39</c:v>
                </c:pt>
                <c:pt idx="13">
                  <c:v>31</c:v>
                </c:pt>
                <c:pt idx="14">
                  <c:v>42</c:v>
                </c:pt>
                <c:pt idx="15">
                  <c:v>38</c:v>
                </c:pt>
                <c:pt idx="16">
                  <c:v>41</c:v>
                </c:pt>
                <c:pt idx="17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8-4E99-A319-C4FF8DE46866}"/>
            </c:ext>
          </c:extLst>
        </c:ser>
        <c:ser>
          <c:idx val="1"/>
          <c:order val="1"/>
          <c:tx>
            <c:strRef>
              <c:f>'Distribution of deaths'!$B$13</c:f>
              <c:strCache>
                <c:ptCount val="1"/>
                <c:pt idx="0">
                  <c:v>25-99</c:v>
                </c:pt>
              </c:strCache>
            </c:strRef>
          </c:tx>
          <c:spPr>
            <a:solidFill>
              <a:srgbClr val="FF9999"/>
            </a:solidFill>
            <a:ln>
              <a:noFill/>
            </a:ln>
            <a:effectLst/>
          </c:spPr>
          <c:invertIfNegative val="0"/>
          <c:cat>
            <c:numRef>
              <c:f>'Distribution of deaths'!$C$10:$T$10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'Distribution of deaths'!$C$13:$T$13</c:f>
              <c:numCache>
                <c:formatCode>General</c:formatCode>
                <c:ptCount val="18"/>
                <c:pt idx="0">
                  <c:v>5</c:v>
                </c:pt>
                <c:pt idx="1">
                  <c:v>8</c:v>
                </c:pt>
                <c:pt idx="2">
                  <c:v>12</c:v>
                </c:pt>
                <c:pt idx="3">
                  <c:v>14</c:v>
                </c:pt>
                <c:pt idx="4">
                  <c:v>7</c:v>
                </c:pt>
                <c:pt idx="5">
                  <c:v>10</c:v>
                </c:pt>
                <c:pt idx="6">
                  <c:v>11</c:v>
                </c:pt>
                <c:pt idx="7">
                  <c:v>6</c:v>
                </c:pt>
                <c:pt idx="8">
                  <c:v>5</c:v>
                </c:pt>
                <c:pt idx="9">
                  <c:v>7</c:v>
                </c:pt>
                <c:pt idx="10">
                  <c:v>9</c:v>
                </c:pt>
                <c:pt idx="11">
                  <c:v>9</c:v>
                </c:pt>
                <c:pt idx="12">
                  <c:v>7</c:v>
                </c:pt>
                <c:pt idx="13">
                  <c:v>8</c:v>
                </c:pt>
                <c:pt idx="14">
                  <c:v>17</c:v>
                </c:pt>
                <c:pt idx="15">
                  <c:v>11</c:v>
                </c:pt>
                <c:pt idx="16">
                  <c:v>16</c:v>
                </c:pt>
                <c:pt idx="17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C8-4E99-A319-C4FF8DE46866}"/>
            </c:ext>
          </c:extLst>
        </c:ser>
        <c:ser>
          <c:idx val="2"/>
          <c:order val="2"/>
          <c:tx>
            <c:strRef>
              <c:f>'Distribution of deaths'!$B$14</c:f>
              <c:strCache>
                <c:ptCount val="1"/>
                <c:pt idx="0">
                  <c:v>100-499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'Distribution of deaths'!$C$10:$T$10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'Distribution of deaths'!$C$14:$T$14</c:f>
              <c:numCache>
                <c:formatCode>General</c:formatCode>
                <c:ptCount val="18"/>
                <c:pt idx="0">
                  <c:v>8</c:v>
                </c:pt>
                <c:pt idx="1">
                  <c:v>10</c:v>
                </c:pt>
                <c:pt idx="2">
                  <c:v>7</c:v>
                </c:pt>
                <c:pt idx="3">
                  <c:v>8</c:v>
                </c:pt>
                <c:pt idx="4">
                  <c:v>6</c:v>
                </c:pt>
                <c:pt idx="5">
                  <c:v>8</c:v>
                </c:pt>
                <c:pt idx="6">
                  <c:v>9</c:v>
                </c:pt>
                <c:pt idx="7">
                  <c:v>9</c:v>
                </c:pt>
                <c:pt idx="8">
                  <c:v>8</c:v>
                </c:pt>
                <c:pt idx="9">
                  <c:v>9</c:v>
                </c:pt>
                <c:pt idx="10">
                  <c:v>9</c:v>
                </c:pt>
                <c:pt idx="11">
                  <c:v>12</c:v>
                </c:pt>
                <c:pt idx="12">
                  <c:v>10</c:v>
                </c:pt>
                <c:pt idx="13">
                  <c:v>16</c:v>
                </c:pt>
                <c:pt idx="14">
                  <c:v>11</c:v>
                </c:pt>
                <c:pt idx="15">
                  <c:v>11</c:v>
                </c:pt>
                <c:pt idx="16">
                  <c:v>9</c:v>
                </c:pt>
                <c:pt idx="17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C8-4E99-A319-C4FF8DE46866}"/>
            </c:ext>
          </c:extLst>
        </c:ser>
        <c:ser>
          <c:idx val="3"/>
          <c:order val="3"/>
          <c:tx>
            <c:strRef>
              <c:f>'Distribution of deaths'!$B$15</c:f>
              <c:strCache>
                <c:ptCount val="1"/>
                <c:pt idx="0">
                  <c:v>500-999</c:v>
                </c:pt>
              </c:strCache>
            </c:strRef>
          </c:tx>
          <c:spPr>
            <a:solidFill>
              <a:srgbClr val="990000"/>
            </a:solidFill>
            <a:ln>
              <a:noFill/>
            </a:ln>
            <a:effectLst/>
          </c:spPr>
          <c:invertIfNegative val="0"/>
          <c:cat>
            <c:numRef>
              <c:f>'Distribution of deaths'!$C$10:$T$10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'Distribution of deaths'!$C$15:$T$15</c:f>
              <c:numCache>
                <c:formatCode>General</c:formatCode>
                <c:ptCount val="18"/>
                <c:pt idx="0">
                  <c:v>2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2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6</c:v>
                </c:pt>
                <c:pt idx="13">
                  <c:v>4</c:v>
                </c:pt>
                <c:pt idx="14">
                  <c:v>4</c:v>
                </c:pt>
                <c:pt idx="15">
                  <c:v>3</c:v>
                </c:pt>
                <c:pt idx="16">
                  <c:v>3</c:v>
                </c:pt>
                <c:pt idx="1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C8-4E99-A319-C4FF8DE46866}"/>
            </c:ext>
          </c:extLst>
        </c:ser>
        <c:ser>
          <c:idx val="4"/>
          <c:order val="4"/>
          <c:tx>
            <c:strRef>
              <c:f>'Distribution of deaths'!$B$16</c:f>
              <c:strCache>
                <c:ptCount val="1"/>
                <c:pt idx="0">
                  <c:v>1000+</c:v>
                </c:pt>
              </c:strCache>
            </c:strRef>
          </c:tx>
          <c:spPr>
            <a:solidFill>
              <a:srgbClr val="460000"/>
            </a:solidFill>
            <a:ln>
              <a:noFill/>
            </a:ln>
            <a:effectLst/>
          </c:spPr>
          <c:invertIfNegative val="0"/>
          <c:cat>
            <c:numRef>
              <c:f>'Distribution of deaths'!$C$10:$T$10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'Distribution of deaths'!$C$16:$T$16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5</c:v>
                </c:pt>
                <c:pt idx="16">
                  <c:v>3</c:v>
                </c:pt>
                <c:pt idx="1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C8-4E99-A319-C4FF8DE468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100"/>
        <c:axId val="713380744"/>
        <c:axId val="713381400"/>
      </c:barChart>
      <c:catAx>
        <c:axId val="713380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13381400"/>
        <c:crosses val="autoZero"/>
        <c:auto val="1"/>
        <c:lblAlgn val="ctr"/>
        <c:lblOffset val="100"/>
        <c:noMultiLvlLbl val="0"/>
      </c:catAx>
      <c:valAx>
        <c:axId val="713381400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 OF COUNTRIES</a:t>
                </a:r>
              </a:p>
            </c:rich>
          </c:tx>
          <c:layout>
            <c:manualLayout>
              <c:xMode val="edge"/>
              <c:yMode val="edge"/>
              <c:x val="0"/>
              <c:y val="0.213801824720042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13380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6639439964802927E-2"/>
          <c:y val="6.3067644508507104E-2"/>
          <c:w val="0.36890180450316429"/>
          <c:h val="5.9630466986833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1-18T18:13:34.142" idx="3">
    <p:pos x="10" y="10"/>
    <p:text>Definition of "Law and Order":</p:text>
    <p:extLst mod="1">
      <p:ext uri="{C676402C-5697-4E1C-873F-D02D1690AC5C}">
        <p15:threadingInfo xmlns:p15="http://schemas.microsoft.com/office/powerpoint/2012/main" timeZoneBias="-660"/>
      </p:ext>
    </p:extLst>
  </p:cm>
  <p:cm authorId="2" dt="2020-11-19T12:44:21.861" idx="9">
    <p:pos x="10" y="146"/>
    <p:text>Law and Order: [the indicator measures] "to what extent is the legal system strong and impartial and to what degree is there popular observance of the law"</p:text>
    <p:extLst>
      <p:ext uri="{C676402C-5697-4E1C-873F-D02D1690AC5C}">
        <p15:threadingInfo xmlns:p15="http://schemas.microsoft.com/office/powerpoint/2012/main" timeZoneBias="-660">
          <p15:parentCm authorId="2" idx="3"/>
        </p15:threadingInfo>
      </p:ext>
    </p:extLst>
  </p:cm>
</p:cmLst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0.76236</cdr:x>
      <cdr:y>0.74362</cdr:y>
    </cdr:from>
    <cdr:to>
      <cdr:x>0.98006</cdr:x>
      <cdr:y>0.85278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22072" y="3340344"/>
          <a:ext cx="948652" cy="490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fld id="{9B2BE658-C619-4F84-AE37-0CEDB3E5C4FB}" type="TxLink">
            <a:rPr lang="en-US" sz="900" b="1" i="0" u="none" strike="noStrik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All other countries</a:t>
          </a:fld>
          <a:endParaRPr lang="en-AU" sz="6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0.75805</cdr:x>
      <cdr:y>0.49844</cdr:y>
    </cdr:from>
    <cdr:to>
      <cdr:x>0.9939</cdr:x>
      <cdr:y>0.59673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303307" y="2239008"/>
          <a:ext cx="1027744" cy="4415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CFA203BF-0116-4C16-834E-13BE7ABEE2F5}" type="TxLink">
            <a:rPr lang="en-US" sz="900" b="1" i="0" u="none" strike="noStrike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Afghanistan</a:t>
          </a:fld>
          <a:endParaRPr lang="en-AU" sz="5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0.74496</cdr:x>
      <cdr:y>0.338</cdr:y>
    </cdr:from>
    <cdr:to>
      <cdr:x>0.96266</cdr:x>
      <cdr:y>0.43629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246249" y="1518303"/>
          <a:ext cx="948652" cy="4415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DE78422D-763C-4B98-A408-6042D6C718B9}" type="TxLink">
            <a:rPr lang="en-US" sz="900" b="1" i="0" u="none" strike="noStrike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Nigeria</a:t>
          </a:fld>
          <a:endParaRPr lang="en-AU" sz="500" b="1" dirty="0">
            <a:solidFill>
              <a:schemeClr val="accent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0.74459</cdr:x>
      <cdr:y>0.29406</cdr:y>
    </cdr:from>
    <cdr:to>
      <cdr:x>1</cdr:x>
      <cdr:y>0.3519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850636" y="1467511"/>
          <a:ext cx="977830" cy="2886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76145F93-9303-4438-88B4-60B272DFFB75}" type="TxLink">
            <a:rPr lang="en-US" sz="900" b="1" i="0" u="none" strike="noStrike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Burkina Faso</a:t>
          </a:fld>
          <a:endParaRPr lang="en-AU" sz="600" b="1" dirty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0.74606</cdr:x>
      <cdr:y>0.26165</cdr:y>
    </cdr:from>
    <cdr:to>
      <cdr:x>0.96376</cdr:x>
      <cdr:y>0.31949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251055" y="1175334"/>
          <a:ext cx="948652" cy="2598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B5DE50B0-CFE8-4755-A39B-93437D802501}" type="TxLink">
            <a:rPr lang="en-US" sz="900" b="1" i="0" u="none" strike="noStrike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Mali</a:t>
          </a:fld>
          <a:endParaRPr lang="en-AU" sz="600" b="1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0.74532</cdr:x>
      <cdr:y>0.23038</cdr:y>
    </cdr:from>
    <cdr:to>
      <cdr:x>0.96302</cdr:x>
      <cdr:y>0.28822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247838" y="1034874"/>
          <a:ext cx="948652" cy="2598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BA47108E-0558-4E28-9448-1E21E9BE57F1}" type="TxLink">
            <a:rPr lang="en-US" sz="900" b="1" i="0" u="none" strike="noStrike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Somalia</a:t>
          </a:fld>
          <a:endParaRPr lang="en-AU" sz="500" b="1" dirty="0">
            <a:solidFill>
              <a:schemeClr val="tx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0.00361</cdr:x>
      <cdr:y>0.94684</cdr:y>
    </cdr:from>
    <cdr:to>
      <cdr:x>0.61732</cdr:x>
      <cdr:y>0.98827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5774" y="4920030"/>
          <a:ext cx="2681522" cy="2152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AU" sz="8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Source:</a:t>
          </a:r>
          <a:r>
            <a:rPr lang="en-AU" sz="8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START GTD, IEP Calculations</a:t>
          </a:r>
          <a:endParaRPr lang="en-AU" sz="800">
            <a:solidFill>
              <a:schemeClr val="tx1">
                <a:lumMod val="85000"/>
                <a:lumOff val="1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</cdr:x>
      <cdr:y>0.14846</cdr:y>
    </cdr:from>
    <cdr:to>
      <cdr:x>0.70617</cdr:x>
      <cdr:y>0.20221</cdr:y>
    </cdr:to>
    <cdr:pic>
      <cdr:nvPicPr>
        <cdr:cNvPr id="9" name="chart">
          <a:extLst xmlns:a="http://schemas.openxmlformats.org/drawingml/2006/main">
            <a:ext uri="{FF2B5EF4-FFF2-40B4-BE49-F238E27FC236}">
              <a16:creationId xmlns:a16="http://schemas.microsoft.com/office/drawing/2014/main" id="{664CBDB3-4072-3A44-8D47-340E49C75FA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158662" y="690468"/>
          <a:ext cx="890093" cy="249958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0.01053</cdr:x>
      <cdr:y>0.95122</cdr:y>
    </cdr:from>
    <cdr:to>
      <cdr:x>0.10175</cdr:x>
      <cdr:y>0.98716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151" y="3529014"/>
          <a:ext cx="495300" cy="133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AU" sz="11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0.74646</cdr:x>
      <cdr:y>0.67627</cdr:y>
    </cdr:from>
    <cdr:to>
      <cdr:x>0.96416</cdr:x>
      <cdr:y>0.81582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27327" y="3290920"/>
          <a:ext cx="1116214" cy="679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fld id="{A2B16A6B-15CD-4C80-9E1E-5C91349704DC}" type="TxLink">
            <a:rPr lang="en-US" sz="1100" b="1" i="0" u="none" strike="noStrik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Middle East and North Africa</a:t>
          </a:fld>
          <a:endParaRPr lang="en-AU" sz="6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0.74039</cdr:x>
      <cdr:y>0.46081</cdr:y>
    </cdr:from>
    <cdr:to>
      <cdr:x>0.97624</cdr:x>
      <cdr:y>0.5591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12131" y="1916445"/>
          <a:ext cx="832088" cy="4087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FF377481-80A5-49D2-86CD-074B1BEA9D3C}" type="TxLink">
            <a:rPr lang="en-US" sz="1100" b="1" i="0" u="none" strike="noStrike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South Asia</a:t>
          </a:fld>
          <a:endParaRPr lang="en-AU" sz="500" b="1" dirty="0">
            <a:solidFill>
              <a:schemeClr val="accent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0.75027</cdr:x>
      <cdr:y>0.2097</cdr:y>
    </cdr:from>
    <cdr:to>
      <cdr:x>0.96797</cdr:x>
      <cdr:y>0.30799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481827" y="1158966"/>
          <a:ext cx="1300449" cy="5432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08E2C14F-76E4-40B1-B82E-D95F39FBBC5B}" type="TxLink">
            <a:rPr lang="en-US" sz="1050" b="1" i="0" u="none" strike="noStrik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sub-Saharan Africa</a:t>
          </a:fld>
          <a:endParaRPr lang="en-AU" sz="400" b="1" dirty="0">
            <a:solidFill>
              <a:schemeClr val="accent4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0.75552</cdr:x>
      <cdr:y>0.09226</cdr:y>
    </cdr:from>
    <cdr:to>
      <cdr:x>0.97322</cdr:x>
      <cdr:y>0.1501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416380" y="448961"/>
          <a:ext cx="984412" cy="2814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CA7104CC-67F0-45B2-BF80-E53114BFBFDE}" type="TxLink">
            <a:rPr lang="en-US" sz="1050" b="1" i="0" u="none" strike="noStrike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Rest of the World</a:t>
          </a:fld>
          <a:endParaRPr lang="en-AU" sz="300" b="1" dirty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0.00361</cdr:x>
      <cdr:y>0.94684</cdr:y>
    </cdr:from>
    <cdr:to>
      <cdr:x>0.61732</cdr:x>
      <cdr:y>0.98827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5774" y="4920030"/>
          <a:ext cx="2681522" cy="2152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AU" sz="10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Source:</a:t>
          </a:r>
          <a:r>
            <a:rPr lang="en-AU" sz="1050" baseline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START GTD, IEP Calculations</a:t>
          </a:r>
          <a:endParaRPr lang="en-AU" sz="1050" dirty="0">
            <a:solidFill>
              <a:schemeClr val="tx1">
                <a:lumMod val="85000"/>
                <a:lumOff val="1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0.38701</cdr:x>
      <cdr:y>0.35764</cdr:y>
    </cdr:from>
    <cdr:to>
      <cdr:x>0.63896</cdr:x>
      <cdr:y>0.68403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19225" y="981075"/>
          <a:ext cx="923925" cy="895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AU" sz="2400" b="1">
              <a:latin typeface="Arial" panose="020B0604020202020204" pitchFamily="34" charset="0"/>
              <a:cs typeface="Arial" panose="020B0604020202020204" pitchFamily="34" charset="0"/>
            </a:rPr>
            <a:t>332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0.38701</cdr:x>
      <cdr:y>0.35764</cdr:y>
    </cdr:from>
    <cdr:to>
      <cdr:x>0.63896</cdr:x>
      <cdr:y>0.68403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19225" y="981075"/>
          <a:ext cx="923925" cy="895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AU" sz="2400" b="1" dirty="0">
              <a:latin typeface="Arial" panose="020B0604020202020204" pitchFamily="34" charset="0"/>
              <a:cs typeface="Arial" panose="020B0604020202020204" pitchFamily="34" charset="0"/>
            </a:rPr>
            <a:t>286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0.20026</cdr:x>
      <cdr:y>0.02285</cdr:y>
    </cdr:from>
    <cdr:to>
      <cdr:x>0.94037</cdr:x>
      <cdr:y>0.19548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15679" y="71478"/>
          <a:ext cx="3384097" cy="5401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200" b="1" dirty="0">
              <a:latin typeface="Arial" panose="020B0604020202020204" pitchFamily="34" charset="0"/>
              <a:cs typeface="Arial" panose="020B0604020202020204" pitchFamily="34" charset="0"/>
            </a:rPr>
            <a:t>INTERNET</a:t>
          </a:r>
          <a:r>
            <a:rPr lang="en-GB" sz="1200" b="1" baseline="0" dirty="0">
              <a:latin typeface="Arial" panose="020B0604020202020204" pitchFamily="34" charset="0"/>
              <a:cs typeface="Arial" panose="020B0604020202020204" pitchFamily="34" charset="0"/>
            </a:rPr>
            <a:t> LEGAL CONTENT REGULATION</a:t>
          </a:r>
        </a:p>
      </cdr:txBody>
    </cdr:sp>
  </cdr:relSizeAnchor>
  <cdr:relSizeAnchor xmlns:cdr="http://schemas.openxmlformats.org/drawingml/2006/chartDrawing">
    <cdr:from>
      <cdr:x>0.02021</cdr:x>
      <cdr:y>0</cdr:y>
    </cdr:from>
    <cdr:to>
      <cdr:x>0.10771</cdr:x>
      <cdr:y>0.51248</cdr:y>
    </cdr:to>
    <cdr:sp macro="" textlink="">
      <cdr:nvSpPr>
        <cdr:cNvPr id="3" name="TextBox 1"/>
        <cdr:cNvSpPr txBox="1"/>
      </cdr:nvSpPr>
      <cdr:spPr>
        <a:xfrm xmlns:a="http://schemas.openxmlformats.org/drawingml/2006/main" rot="16200000">
          <a:off x="-509264" y="601655"/>
          <a:ext cx="1603420" cy="400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GB" sz="10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Greater Regulatory Reach→</a:t>
          </a:r>
        </a:p>
      </cdr:txBody>
    </cdr:sp>
  </cdr:relSizeAnchor>
  <cdr:relSizeAnchor xmlns:cdr="http://schemas.openxmlformats.org/drawingml/2006/chartDrawing">
    <cdr:from>
      <cdr:x>0.01353</cdr:x>
      <cdr:y>0.44701</cdr:y>
    </cdr:from>
    <cdr:to>
      <cdr:x>0.10103</cdr:x>
      <cdr:y>0.93564</cdr:y>
    </cdr:to>
    <cdr:sp macro="" textlink="">
      <cdr:nvSpPr>
        <cdr:cNvPr id="4" name="TextBox 1"/>
        <cdr:cNvSpPr txBox="1"/>
      </cdr:nvSpPr>
      <cdr:spPr>
        <a:xfrm xmlns:a="http://schemas.openxmlformats.org/drawingml/2006/main" rot="16200000">
          <a:off x="-502499" y="1962932"/>
          <a:ext cx="1528815" cy="400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GB" sz="10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←Lesser Regulatory Reach</a:t>
          </a:r>
        </a:p>
      </cdr:txBody>
    </cdr:sp>
  </cdr:relSizeAnchor>
  <cdr:relSizeAnchor xmlns:cdr="http://schemas.openxmlformats.org/drawingml/2006/chartDrawing">
    <cdr:from>
      <cdr:x>0</cdr:x>
      <cdr:y>0.94261</cdr:y>
    </cdr:from>
    <cdr:to>
      <cdr:x>0.47405</cdr:x>
      <cdr:y>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0" y="4049059"/>
          <a:ext cx="2345764" cy="2465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9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Source:</a:t>
          </a:r>
          <a:r>
            <a:rPr lang="en-GB" sz="900" baseline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Varieties of Democracy</a:t>
          </a:r>
          <a:endParaRPr lang="en-GB" sz="900" dirty="0">
            <a:solidFill>
              <a:schemeClr val="bg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0.30437</cdr:x>
      <cdr:y>0</cdr:y>
    </cdr:from>
    <cdr:to>
      <cdr:x>1</cdr:x>
      <cdr:y>0.0975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46861" y="0"/>
          <a:ext cx="3763897" cy="3767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b="1" dirty="0">
              <a:latin typeface="Arial" panose="020B0604020202020204" pitchFamily="34" charset="0"/>
              <a:cs typeface="Arial" panose="020B0604020202020204" pitchFamily="34" charset="0"/>
            </a:rPr>
            <a:t>LAW AND ORDER</a:t>
          </a:r>
        </a:p>
      </cdr:txBody>
    </cdr:sp>
  </cdr:relSizeAnchor>
  <cdr:relSizeAnchor xmlns:cdr="http://schemas.openxmlformats.org/drawingml/2006/chartDrawing">
    <cdr:from>
      <cdr:x>0.02071</cdr:x>
      <cdr:y>0</cdr:y>
    </cdr:from>
    <cdr:to>
      <cdr:x>0.07919</cdr:x>
      <cdr:y>0.49123</cdr:y>
    </cdr:to>
    <cdr:sp macro="" textlink="">
      <cdr:nvSpPr>
        <cdr:cNvPr id="3" name="TextBox 1"/>
        <cdr:cNvSpPr txBox="1"/>
      </cdr:nvSpPr>
      <cdr:spPr>
        <a:xfrm xmlns:a="http://schemas.openxmlformats.org/drawingml/2006/main" rot="16200000">
          <a:off x="-510580" y="597782"/>
          <a:ext cx="1441787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GB" sz="10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More Orderly→</a:t>
          </a:r>
        </a:p>
      </cdr:txBody>
    </cdr:sp>
  </cdr:relSizeAnchor>
  <cdr:relSizeAnchor xmlns:cdr="http://schemas.openxmlformats.org/drawingml/2006/chartDrawing">
    <cdr:from>
      <cdr:x>0.02697</cdr:x>
      <cdr:y>0.49772</cdr:y>
    </cdr:from>
    <cdr:to>
      <cdr:x>0.0836</cdr:x>
      <cdr:y>0.89678</cdr:y>
    </cdr:to>
    <cdr:sp macro="" textlink="">
      <cdr:nvSpPr>
        <cdr:cNvPr id="4" name="TextBox 1"/>
        <cdr:cNvSpPr txBox="1"/>
      </cdr:nvSpPr>
      <cdr:spPr>
        <a:xfrm xmlns:a="http://schemas.openxmlformats.org/drawingml/2006/main" rot="16200000">
          <a:off x="-345280" y="1923364"/>
          <a:ext cx="1171282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0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←Less</a:t>
          </a:r>
          <a:r>
            <a:rPr lang="en-GB" sz="1000" b="1" i="1" baseline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Orderly</a:t>
          </a:r>
          <a:endParaRPr lang="en-GB" sz="1000" b="1" i="1" dirty="0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0.94087</cdr:y>
    </cdr:from>
    <cdr:to>
      <cdr:x>0.56044</cdr:x>
      <cdr:y>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0" y="2761522"/>
          <a:ext cx="2436598" cy="173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9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Source: Global State of Democracy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a9d8598e4a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a9d8598e4a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a9d8598e4a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a9d8598e4a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a9d8598e4a_0_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a9d8598e4a_0_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a9d8598e4a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ga9d8598e4a_0_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a9d8598e4a_0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a9d8598e4a_0_1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a9d8598e4a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a9d8598e4a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a9d8598e4a_0_1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a9d8598e4a_0_1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a9d8598e4a_0_1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ga9d8598e4a_0_10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a9d8598e4a_0_1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ga9d8598e4a_0_1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a9d8598e4a_0_1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a9d8598e4a_0_1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a9d8598e4a_0_10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ga9d8598e4a_0_10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a9d8598e4a_0_1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a9d8598e4a_0_1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a9d8598e4a_0_1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a9d8598e4a_0_1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a9d8598e4a_0_1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a9d8598e4a_0_1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a9d8598e4a_0_1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ga9d8598e4a_0_1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a9d8598e4a_0_1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ga9d8598e4a_0_1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a9d8598e4a_0_1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ga9d8598e4a_0_1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a9d8598e4a_0_1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a9d8598e4a_0_1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a9d8598e4a_0_1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ga9d8598e4a_0_1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a9d8598e4a_0_1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ga9d8598e4a_0_1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94600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a9d8598e4a_0_1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ga9d8598e4a_0_1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32643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a9d8598e4a_0_1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ga9d8598e4a_0_1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a9d8598e4a_0_1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ga9d8598e4a_0_1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a9d8598e4a_0_1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ga9d8598e4a_0_1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a9d8598e4a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ga9d8598e4a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a9d8598e4a_0_1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a9d8598e4a_0_1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a9d8598e4a_0_1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ga9d8598e4a_0_1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a9d8598e4a_0_1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ga9d8598e4a_0_1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a9d8598e4a_0_1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ga9d8598e4a_0_1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a9d8598e4a_0_1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ga9d8598e4a_0_1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1204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a9d8598e4a_0_1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ga9d8598e4a_0_1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517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a9d8598e4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a9d8598e4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9d8598e04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ga9d8598e04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512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9d8598e04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ga9d8598e04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Image Placeholder">
  <p:cSld name="1_Big Image Placehol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0" y="1588"/>
            <a:ext cx="9144000" cy="5143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"/>
          <p:cNvPicPr preferRelativeResize="0"/>
          <p:nvPr userDrawn="1"/>
        </p:nvPicPr>
        <p:blipFill rotWithShape="1">
          <a:blip r:embed="rId2">
            <a:alphaModFix/>
          </a:blip>
          <a:srcRect l="21169" t="11113" r="28375" b="31699"/>
          <a:stretch/>
        </p:blipFill>
        <p:spPr>
          <a:xfrm>
            <a:off x="4484537" y="1418491"/>
            <a:ext cx="4659464" cy="372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2235" y="198573"/>
            <a:ext cx="604217" cy="46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Title Slide">
  <p:cSld name="32_Title Slid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2236" y="198573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/>
          <p:nvPr/>
        </p:nvSpPr>
        <p:spPr>
          <a:xfrm>
            <a:off x="0" y="4916910"/>
            <a:ext cx="9144000" cy="226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Google Shape;48;p8"/>
          <p:cNvPicPr preferRelativeResize="0"/>
          <p:nvPr/>
        </p:nvPicPr>
        <p:blipFill rotWithShape="1">
          <a:blip r:embed="rId3">
            <a:alphaModFix/>
          </a:blip>
          <a:srcRect l="21170" t="11113" r="18065" b="33318"/>
          <a:stretch/>
        </p:blipFill>
        <p:spPr>
          <a:xfrm>
            <a:off x="8398042" y="4635796"/>
            <a:ext cx="786806" cy="507704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/>
          <p:nvPr/>
        </p:nvSpPr>
        <p:spPr>
          <a:xfrm>
            <a:off x="87464" y="4913181"/>
            <a:ext cx="1648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Institute for Economics &amp; Peace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0E1C300-E394-AE48-8BC3-5B28FF0C8D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2236" y="198573"/>
            <a:ext cx="604217" cy="4614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0" y="4916910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169" t="11113" r="18065" b="33320"/>
          <a:stretch/>
        </p:blipFill>
        <p:spPr>
          <a:xfrm>
            <a:off x="8398042" y="4635796"/>
            <a:ext cx="786809" cy="507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6EE5E0-7535-3146-8B47-04F370A1AF73}"/>
              </a:ext>
            </a:extLst>
          </p:cNvPr>
          <p:cNvSpPr txBox="1"/>
          <p:nvPr userDrawn="1"/>
        </p:nvSpPr>
        <p:spPr>
          <a:xfrm>
            <a:off x="87464" y="4913181"/>
            <a:ext cx="16482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for Economics &amp; Peace</a:t>
            </a:r>
          </a:p>
        </p:txBody>
      </p:sp>
    </p:spTree>
    <p:extLst>
      <p:ext uri="{BB962C8B-B14F-4D97-AF65-F5344CB8AC3E}">
        <p14:creationId xmlns:p14="http://schemas.microsoft.com/office/powerpoint/2010/main" val="1193792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0E1C300-E394-AE48-8BC3-5B28FF0C8D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2237" y="198573"/>
            <a:ext cx="604217" cy="4614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4916910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6EE5E0-7535-3146-8B47-04F370A1AF73}"/>
              </a:ext>
            </a:extLst>
          </p:cNvPr>
          <p:cNvSpPr txBox="1"/>
          <p:nvPr userDrawn="1"/>
        </p:nvSpPr>
        <p:spPr>
          <a:xfrm>
            <a:off x="87464" y="4913181"/>
            <a:ext cx="16482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Institute for Economics &amp; Peace</a:t>
            </a:r>
          </a:p>
        </p:txBody>
      </p:sp>
    </p:spTree>
    <p:extLst>
      <p:ext uri="{BB962C8B-B14F-4D97-AF65-F5344CB8AC3E}">
        <p14:creationId xmlns:p14="http://schemas.microsoft.com/office/powerpoint/2010/main" val="3049051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1F5E98-EA93-4646-8FE9-6F8ADA96BDA7}"/>
              </a:ext>
            </a:extLst>
          </p:cNvPr>
          <p:cNvSpPr/>
          <p:nvPr userDrawn="1"/>
        </p:nvSpPr>
        <p:spPr>
          <a:xfrm>
            <a:off x="0" y="1588"/>
            <a:ext cx="9144000" cy="5143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F950207-E600-5243-B80B-60985A0A77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2236" y="198573"/>
            <a:ext cx="604217" cy="4614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23">
              <a:buClrTx/>
              <a:defRPr/>
            </a:pPr>
            <a:fld id="{813A7A67-15ED-4A6F-BF6B-794FA68661BF}" type="datetimeFigureOut">
              <a:rPr lang="en-AU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623">
                <a:buClrTx/>
                <a:defRPr/>
              </a:pPr>
              <a:t>3/12/20</a:t>
            </a:fld>
            <a:endParaRPr lang="en-AU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23">
              <a:buClrTx/>
              <a:defRPr/>
            </a:pPr>
            <a:endParaRPr lang="en-AU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846" y="4768734"/>
            <a:ext cx="2057340" cy="273928"/>
          </a:xfrm>
          <a:prstGeom prst="rect">
            <a:avLst/>
          </a:prstGeom>
        </p:spPr>
        <p:txBody>
          <a:bodyPr/>
          <a:lstStyle/>
          <a:p>
            <a:pPr defTabSz="685623">
              <a:buClrTx/>
              <a:defRPr/>
            </a:pPr>
            <a:fld id="{7E73F36F-83D5-4DDA-8206-6543BEC8A507}" type="slidenum">
              <a:rPr lang="en-AU" sz="1349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685623">
                <a:buClrTx/>
                <a:defRPr/>
              </a:pPr>
              <a:t>‹#›</a:t>
            </a:fld>
            <a:endParaRPr lang="en-AU" sz="1349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D1806-0C1E-1C4D-8E67-D2055151E654}"/>
              </a:ext>
            </a:extLst>
          </p:cNvPr>
          <p:cNvSpPr/>
          <p:nvPr userDrawn="1"/>
        </p:nvSpPr>
        <p:spPr>
          <a:xfrm>
            <a:off x="431801" y="3145892"/>
            <a:ext cx="1347153" cy="897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498BC71-4A12-144D-80B3-4AA8FBE95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169" t="11113" r="21075" b="8447"/>
          <a:stretch/>
        </p:blipFill>
        <p:spPr>
          <a:xfrm>
            <a:off x="431800" y="3344332"/>
            <a:ext cx="1345130" cy="132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40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A25D38-B047-E346-B73C-91037EBBFDDE}"/>
              </a:ext>
            </a:extLst>
          </p:cNvPr>
          <p:cNvSpPr/>
          <p:nvPr userDrawn="1"/>
        </p:nvSpPr>
        <p:spPr>
          <a:xfrm>
            <a:off x="0" y="1588"/>
            <a:ext cx="9144000" cy="5143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4DEB04E-A6FF-EF41-AC01-33021DCF4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21075" b="8447"/>
          <a:stretch/>
        </p:blipFill>
        <p:spPr>
          <a:xfrm>
            <a:off x="6764867" y="1584251"/>
            <a:ext cx="2297898" cy="225834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57146D4-C28F-904B-885A-6F8CA02330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2236" y="198573"/>
            <a:ext cx="604217" cy="4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9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A25D38-B047-E346-B73C-91037EBBFDDE}"/>
              </a:ext>
            </a:extLst>
          </p:cNvPr>
          <p:cNvSpPr/>
          <p:nvPr userDrawn="1"/>
        </p:nvSpPr>
        <p:spPr>
          <a:xfrm>
            <a:off x="0" y="1588"/>
            <a:ext cx="9144000" cy="5143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4DEB04E-A6FF-EF41-AC01-33021DCF4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28375" b="31699"/>
          <a:stretch/>
        </p:blipFill>
        <p:spPr>
          <a:xfrm>
            <a:off x="4484538" y="1418491"/>
            <a:ext cx="4659464" cy="372659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40BB296-4317-4F48-A046-2F32A51BD0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2236" y="198573"/>
            <a:ext cx="604217" cy="4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DA4C8F-53E9-C447-B06E-D701EA830BDE}"/>
              </a:ext>
            </a:extLst>
          </p:cNvPr>
          <p:cNvSpPr/>
          <p:nvPr userDrawn="1"/>
        </p:nvSpPr>
        <p:spPr>
          <a:xfrm>
            <a:off x="1" y="4916910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192EFD-1734-5B41-8D12-6C356F28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6CC312-3A50-7E4F-AC1B-52260D1266FF}"/>
              </a:ext>
            </a:extLst>
          </p:cNvPr>
          <p:cNvSpPr txBox="1"/>
          <p:nvPr userDrawn="1"/>
        </p:nvSpPr>
        <p:spPr>
          <a:xfrm>
            <a:off x="87464" y="4913181"/>
            <a:ext cx="16482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Institute for Economics &amp; Peace</a:t>
            </a:r>
          </a:p>
        </p:txBody>
      </p:sp>
    </p:spTree>
    <p:extLst>
      <p:ext uri="{BB962C8B-B14F-4D97-AF65-F5344CB8AC3E}">
        <p14:creationId xmlns:p14="http://schemas.microsoft.com/office/powerpoint/2010/main" val="1064289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4916910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pic>
        <p:nvPicPr>
          <p:cNvPr id="7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98044" y="1985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;p4"/>
          <p:cNvSpPr/>
          <p:nvPr userDrawn="1"/>
        </p:nvSpPr>
        <p:spPr>
          <a:xfrm>
            <a:off x="-1191" y="492927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4" y="4642771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413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4916910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pic>
        <p:nvPicPr>
          <p:cNvPr id="8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98044" y="1985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8;p4"/>
          <p:cNvSpPr/>
          <p:nvPr userDrawn="1"/>
        </p:nvSpPr>
        <p:spPr>
          <a:xfrm>
            <a:off x="-1191" y="492927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4" y="4642771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666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4916910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pic>
        <p:nvPicPr>
          <p:cNvPr id="7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98044" y="1985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;p4"/>
          <p:cNvSpPr/>
          <p:nvPr userDrawn="1"/>
        </p:nvSpPr>
        <p:spPr>
          <a:xfrm>
            <a:off x="-1191" y="492927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4" y="4642771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495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Image Placeholder" preserve="1">
  <p:cSld name="2_Big Image Placehol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592A08-1FF3-AE41-9413-895E081C73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2235" y="198573"/>
            <a:ext cx="604217" cy="461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429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4916910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pic>
        <p:nvPicPr>
          <p:cNvPr id="7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98044" y="1985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;p4"/>
          <p:cNvSpPr/>
          <p:nvPr userDrawn="1"/>
        </p:nvSpPr>
        <p:spPr>
          <a:xfrm>
            <a:off x="-1191" y="492927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4" y="4642771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3292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4916910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pic>
        <p:nvPicPr>
          <p:cNvPr id="7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98044" y="1985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;p4"/>
          <p:cNvSpPr/>
          <p:nvPr userDrawn="1"/>
        </p:nvSpPr>
        <p:spPr>
          <a:xfrm>
            <a:off x="-1191" y="492927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4" y="4642771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842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4916910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pic>
        <p:nvPicPr>
          <p:cNvPr id="7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98044" y="1985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;p4"/>
          <p:cNvSpPr/>
          <p:nvPr userDrawn="1"/>
        </p:nvSpPr>
        <p:spPr>
          <a:xfrm>
            <a:off x="-1191" y="492927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4" y="4642771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304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4916910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pic>
        <p:nvPicPr>
          <p:cNvPr id="7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98044" y="1985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;p4"/>
          <p:cNvSpPr/>
          <p:nvPr userDrawn="1"/>
        </p:nvSpPr>
        <p:spPr>
          <a:xfrm>
            <a:off x="-1191" y="492927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4" y="4642771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0949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4916910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pic>
        <p:nvPicPr>
          <p:cNvPr id="7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98044" y="1985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;p4"/>
          <p:cNvSpPr/>
          <p:nvPr userDrawn="1"/>
        </p:nvSpPr>
        <p:spPr>
          <a:xfrm>
            <a:off x="-1191" y="492927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4" y="4642771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710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1191" y="0"/>
            <a:ext cx="9162341" cy="514508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Google Shape;27;p4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372237" y="198573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8;p4"/>
          <p:cNvSpPr/>
          <p:nvPr userDrawn="1"/>
        </p:nvSpPr>
        <p:spPr>
          <a:xfrm>
            <a:off x="1" y="492961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29;p4"/>
          <p:cNvPicPr preferRelativeResize="0"/>
          <p:nvPr userDrawn="1"/>
        </p:nvPicPr>
        <p:blipFill rotWithShape="1">
          <a:blip r:embed="rId3">
            <a:alphaModFix/>
          </a:blip>
          <a:srcRect l="21169" t="11113" r="18064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77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2" y="4929271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4" y="4635797"/>
            <a:ext cx="786809" cy="507703"/>
          </a:xfrm>
          <a:prstGeom prst="rect">
            <a:avLst/>
          </a:prstGeom>
        </p:spPr>
      </p:pic>
      <p:pic>
        <p:nvPicPr>
          <p:cNvPr id="5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72237" y="198573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8;p4"/>
          <p:cNvSpPr/>
          <p:nvPr userDrawn="1"/>
        </p:nvSpPr>
        <p:spPr>
          <a:xfrm>
            <a:off x="1" y="492961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5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53400" y="4817567"/>
            <a:ext cx="762000" cy="2739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492">
              <a:buClrTx/>
              <a:defRPr/>
            </a:pPr>
            <a:fld id="{3CA79994-879F-4458-94E2-9437ACB07F53}" type="slidenum">
              <a:rPr lang="en-US" sz="1350" kern="1200" smtClean="0">
                <a:solidFill>
                  <a:srgbClr val="737572"/>
                </a:solidFill>
                <a:latin typeface="Calibri" panose="020F0502020204030204"/>
                <a:ea typeface="+mn-ea"/>
                <a:cs typeface="+mn-cs"/>
              </a:rPr>
              <a:pPr defTabSz="685492">
                <a:buClrTx/>
                <a:defRPr/>
              </a:pPr>
              <a:t>‹#›</a:t>
            </a:fld>
            <a:endParaRPr lang="en-US" sz="1350" kern="1200">
              <a:solidFill>
                <a:srgbClr val="737572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oogle Shape;27;p4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372237" y="198573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8;p4"/>
          <p:cNvSpPr/>
          <p:nvPr userDrawn="1"/>
        </p:nvSpPr>
        <p:spPr>
          <a:xfrm>
            <a:off x="1" y="492961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29;p4"/>
          <p:cNvPicPr preferRelativeResize="0"/>
          <p:nvPr userDrawn="1"/>
        </p:nvPicPr>
        <p:blipFill rotWithShape="1">
          <a:blip r:embed="rId3">
            <a:alphaModFix/>
          </a:blip>
          <a:srcRect l="21169" t="11113" r="18064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1835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1191" y="0"/>
            <a:ext cx="9162341" cy="514508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Google Shape;27;p4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372237" y="198573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8;p4"/>
          <p:cNvSpPr/>
          <p:nvPr userDrawn="1"/>
        </p:nvSpPr>
        <p:spPr>
          <a:xfrm>
            <a:off x="1" y="492961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29;p4"/>
          <p:cNvPicPr preferRelativeResize="0"/>
          <p:nvPr userDrawn="1"/>
        </p:nvPicPr>
        <p:blipFill rotWithShape="1">
          <a:blip r:embed="rId3">
            <a:alphaModFix/>
          </a:blip>
          <a:srcRect l="21169" t="11113" r="18064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91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1191" y="0"/>
            <a:ext cx="9162341" cy="514508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Google Shape;27;p4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372237" y="198573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8;p4"/>
          <p:cNvSpPr/>
          <p:nvPr userDrawn="1"/>
        </p:nvSpPr>
        <p:spPr>
          <a:xfrm>
            <a:off x="1" y="492961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29;p4"/>
          <p:cNvPicPr preferRelativeResize="0"/>
          <p:nvPr userDrawn="1"/>
        </p:nvPicPr>
        <p:blipFill rotWithShape="1">
          <a:blip r:embed="rId3">
            <a:alphaModFix/>
          </a:blip>
          <a:srcRect l="21169" t="11113" r="18064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76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2236" y="198573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0" y="4916910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3">
            <a:alphaModFix/>
          </a:blip>
          <a:srcRect l="21169" t="11113" r="18064" b="33320"/>
          <a:stretch/>
        </p:blipFill>
        <p:spPr>
          <a:xfrm>
            <a:off x="8398042" y="4635796"/>
            <a:ext cx="786809" cy="50770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/>
          <p:nvPr/>
        </p:nvSpPr>
        <p:spPr>
          <a:xfrm>
            <a:off x="87464" y="4913181"/>
            <a:ext cx="164820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Institute for Economics &amp; Peace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1191" y="0"/>
            <a:ext cx="9162341" cy="514508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2" y="4929271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4" y="4635797"/>
            <a:ext cx="786809" cy="507703"/>
          </a:xfrm>
          <a:prstGeom prst="rect">
            <a:avLst/>
          </a:prstGeom>
        </p:spPr>
      </p:pic>
      <p:pic>
        <p:nvPicPr>
          <p:cNvPr id="6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39899" y="3523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8;p4"/>
          <p:cNvSpPr/>
          <p:nvPr userDrawn="1"/>
        </p:nvSpPr>
        <p:spPr>
          <a:xfrm>
            <a:off x="1" y="492961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29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1191" y="0"/>
            <a:ext cx="9162341" cy="514508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2" y="4929271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4" y="4635797"/>
            <a:ext cx="786809" cy="507703"/>
          </a:xfrm>
          <a:prstGeom prst="rect">
            <a:avLst/>
          </a:prstGeom>
        </p:spPr>
      </p:pic>
      <p:pic>
        <p:nvPicPr>
          <p:cNvPr id="6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72062" y="368542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8;p4"/>
          <p:cNvSpPr/>
          <p:nvPr userDrawn="1"/>
        </p:nvSpPr>
        <p:spPr>
          <a:xfrm>
            <a:off x="1" y="492961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41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1191" y="0"/>
            <a:ext cx="9162341" cy="514508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2" y="4929271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4" y="4635797"/>
            <a:ext cx="786809" cy="507703"/>
          </a:xfrm>
          <a:prstGeom prst="rect">
            <a:avLst/>
          </a:prstGeom>
        </p:spPr>
      </p:pic>
      <p:pic>
        <p:nvPicPr>
          <p:cNvPr id="6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489338" y="2965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8;p4"/>
          <p:cNvSpPr/>
          <p:nvPr userDrawn="1"/>
        </p:nvSpPr>
        <p:spPr>
          <a:xfrm>
            <a:off x="1" y="492961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37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1191" y="0"/>
            <a:ext cx="9162341" cy="514508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2" y="4929271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4" y="4635797"/>
            <a:ext cx="786809" cy="507703"/>
          </a:xfrm>
          <a:prstGeom prst="rect">
            <a:avLst/>
          </a:prstGeom>
        </p:spPr>
      </p:pic>
      <p:pic>
        <p:nvPicPr>
          <p:cNvPr id="6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98044" y="1985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8;p4"/>
          <p:cNvSpPr/>
          <p:nvPr userDrawn="1"/>
        </p:nvSpPr>
        <p:spPr>
          <a:xfrm>
            <a:off x="-1191" y="492927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4" y="4642771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84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4916910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pic>
        <p:nvPicPr>
          <p:cNvPr id="7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98044" y="1985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;p4"/>
          <p:cNvSpPr/>
          <p:nvPr userDrawn="1"/>
        </p:nvSpPr>
        <p:spPr>
          <a:xfrm>
            <a:off x="-1191" y="492927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4" y="4642771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5758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1191" y="0"/>
            <a:ext cx="9162341" cy="514508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Google Shape;27;p4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372237" y="198573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8;p4"/>
          <p:cNvSpPr/>
          <p:nvPr userDrawn="1"/>
        </p:nvSpPr>
        <p:spPr>
          <a:xfrm>
            <a:off x="1" y="492961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29;p4"/>
          <p:cNvPicPr preferRelativeResize="0"/>
          <p:nvPr userDrawn="1"/>
        </p:nvPicPr>
        <p:blipFill rotWithShape="1">
          <a:blip r:embed="rId3">
            <a:alphaModFix/>
          </a:blip>
          <a:srcRect l="21169" t="11113" r="18064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98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2" y="4929271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4" y="4635797"/>
            <a:ext cx="786809" cy="507703"/>
          </a:xfrm>
          <a:prstGeom prst="rect">
            <a:avLst/>
          </a:prstGeom>
        </p:spPr>
      </p:pic>
      <p:pic>
        <p:nvPicPr>
          <p:cNvPr id="7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98044" y="1985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;p4"/>
          <p:cNvSpPr/>
          <p:nvPr userDrawn="1"/>
        </p:nvSpPr>
        <p:spPr>
          <a:xfrm>
            <a:off x="-1191" y="492927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4" y="4642771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2576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4916910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pic>
        <p:nvPicPr>
          <p:cNvPr id="7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98044" y="1985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;p4"/>
          <p:cNvSpPr/>
          <p:nvPr userDrawn="1"/>
        </p:nvSpPr>
        <p:spPr>
          <a:xfrm>
            <a:off x="-1191" y="492927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4" y="4642771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5467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4916910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pic>
        <p:nvPicPr>
          <p:cNvPr id="7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98044" y="1985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;p4"/>
          <p:cNvSpPr/>
          <p:nvPr userDrawn="1"/>
        </p:nvSpPr>
        <p:spPr>
          <a:xfrm>
            <a:off x="-1191" y="492927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4" y="4642771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3145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4916910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pic>
        <p:nvPicPr>
          <p:cNvPr id="7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98044" y="1985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;p4"/>
          <p:cNvSpPr/>
          <p:nvPr userDrawn="1"/>
        </p:nvSpPr>
        <p:spPr>
          <a:xfrm>
            <a:off x="-1191" y="492927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4" y="4642771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47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1588"/>
            <a:ext cx="9144000" cy="5143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2235" y="198573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28814" y="4768734"/>
            <a:ext cx="2057341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029144" y="4768734"/>
            <a:ext cx="3085713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457846" y="4768734"/>
            <a:ext cx="205734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431800" y="3145891"/>
            <a:ext cx="1347153" cy="897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Google Shape;30;p4"/>
          <p:cNvPicPr preferRelativeResize="0"/>
          <p:nvPr/>
        </p:nvPicPr>
        <p:blipFill rotWithShape="1">
          <a:blip r:embed="rId3">
            <a:alphaModFix/>
          </a:blip>
          <a:srcRect l="21169" t="11113" r="21074" b="8446"/>
          <a:stretch/>
        </p:blipFill>
        <p:spPr>
          <a:xfrm>
            <a:off x="431800" y="3344332"/>
            <a:ext cx="1345130" cy="132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4916910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pic>
        <p:nvPicPr>
          <p:cNvPr id="7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98044" y="1985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;p4"/>
          <p:cNvSpPr/>
          <p:nvPr userDrawn="1"/>
        </p:nvSpPr>
        <p:spPr>
          <a:xfrm>
            <a:off x="-1191" y="492927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4" y="4642771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55216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4916910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pic>
        <p:nvPicPr>
          <p:cNvPr id="7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98044" y="1985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;p4"/>
          <p:cNvSpPr/>
          <p:nvPr userDrawn="1"/>
        </p:nvSpPr>
        <p:spPr>
          <a:xfrm>
            <a:off x="-1191" y="492927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4" y="4642771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98586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4916910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pic>
        <p:nvPicPr>
          <p:cNvPr id="7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98044" y="1985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;p4"/>
          <p:cNvSpPr/>
          <p:nvPr userDrawn="1"/>
        </p:nvSpPr>
        <p:spPr>
          <a:xfrm>
            <a:off x="-1191" y="492927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4" y="4642771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1313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4916910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pic>
        <p:nvPicPr>
          <p:cNvPr id="7" name="Google Shape;27;p4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398044" y="198574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;p4"/>
          <p:cNvSpPr/>
          <p:nvPr userDrawn="1"/>
        </p:nvSpPr>
        <p:spPr>
          <a:xfrm>
            <a:off x="-1191" y="4929271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397" tIns="45686" rIns="91397" bIns="45686" anchor="ctr" anchorCtr="0">
            <a:no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9;p4"/>
          <p:cNvPicPr preferRelativeResize="0"/>
          <p:nvPr userDrawn="1"/>
        </p:nvPicPr>
        <p:blipFill rotWithShape="1">
          <a:blip r:embed="rId2">
            <a:alphaModFix/>
          </a:blip>
          <a:srcRect l="21169" t="11113" r="18064" b="33320"/>
          <a:stretch/>
        </p:blipFill>
        <p:spPr>
          <a:xfrm>
            <a:off x="8398044" y="4642771"/>
            <a:ext cx="786809" cy="50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25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 type="blank" preserve="1">
  <p:cSld name="4_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2DB40F-A6D4-4F45-B0D5-924ADD4722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2235" y="198573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28814" y="4768734"/>
            <a:ext cx="2057341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029144" y="4768734"/>
            <a:ext cx="3085713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457846" y="4768734"/>
            <a:ext cx="205734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431800" y="3145891"/>
            <a:ext cx="1347153" cy="897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756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 type="blank" preserve="1">
  <p:cSld name="4_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CB82B-C261-1243-ADC7-D42D765C0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2235" y="198573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28814" y="4768734"/>
            <a:ext cx="2057341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029144" y="4768734"/>
            <a:ext cx="3085713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457846" y="4768734"/>
            <a:ext cx="205734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431800" y="3145891"/>
            <a:ext cx="1347153" cy="897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7094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Placeholder">
  <p:cSld name="Big Image Placehol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1588"/>
            <a:ext cx="9144000" cy="5143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2">
            <a:alphaModFix/>
          </a:blip>
          <a:srcRect l="21169" t="11113" r="21074" b="8446"/>
          <a:stretch/>
        </p:blipFill>
        <p:spPr>
          <a:xfrm>
            <a:off x="6764867" y="1584250"/>
            <a:ext cx="2297898" cy="225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2235" y="198573"/>
            <a:ext cx="604217" cy="46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2236" y="198573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/>
          <p:nvPr/>
        </p:nvSpPr>
        <p:spPr>
          <a:xfrm>
            <a:off x="0" y="4916910"/>
            <a:ext cx="9144000" cy="226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38;p6"/>
          <p:cNvPicPr preferRelativeResize="0"/>
          <p:nvPr/>
        </p:nvPicPr>
        <p:blipFill rotWithShape="1">
          <a:blip r:embed="rId3">
            <a:alphaModFix/>
          </a:blip>
          <a:srcRect l="21170" t="11113" r="18065" b="33318"/>
          <a:stretch/>
        </p:blipFill>
        <p:spPr>
          <a:xfrm>
            <a:off x="8398042" y="4635796"/>
            <a:ext cx="786806" cy="50770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/>
          <p:nvPr/>
        </p:nvSpPr>
        <p:spPr>
          <a:xfrm>
            <a:off x="87464" y="4913181"/>
            <a:ext cx="1648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Institute for Economics &amp; Peace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2236" y="198573"/>
            <a:ext cx="604217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/>
          <p:nvPr/>
        </p:nvSpPr>
        <p:spPr>
          <a:xfrm>
            <a:off x="0" y="4916910"/>
            <a:ext cx="9144000" cy="226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7"/>
          <p:cNvSpPr txBox="1"/>
          <p:nvPr/>
        </p:nvSpPr>
        <p:spPr>
          <a:xfrm>
            <a:off x="87464" y="4913181"/>
            <a:ext cx="1648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Institute for Economics &amp; Peace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77BC4-124A-EE47-AB1D-BE881FFFF0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23136" b="48041"/>
          <a:stretch/>
        </p:blipFill>
        <p:spPr>
          <a:xfrm>
            <a:off x="8229601" y="4410636"/>
            <a:ext cx="978044" cy="73445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814" y="273928"/>
            <a:ext cx="7886372" cy="9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None/>
              <a:defRPr sz="16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814" y="1369642"/>
            <a:ext cx="7886372" cy="326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52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6225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Char char="•"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71462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1462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71462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71462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71462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71462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814" y="4768734"/>
            <a:ext cx="2057341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9144" y="4768734"/>
            <a:ext cx="3085713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91" r:id="rId2"/>
    <p:sldLayoutId id="2147483649" r:id="rId3"/>
    <p:sldLayoutId id="2147483650" r:id="rId4"/>
    <p:sldLayoutId id="2147483693" r:id="rId5"/>
    <p:sldLayoutId id="2147483692" r:id="rId6"/>
    <p:sldLayoutId id="2147483651" r:id="rId7"/>
    <p:sldLayoutId id="2147483652" r:id="rId8"/>
    <p:sldLayoutId id="2147483653" r:id="rId9"/>
    <p:sldLayoutId id="2147483654" r:id="rId10"/>
    <p:sldLayoutId id="214748365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15" y="273929"/>
            <a:ext cx="7886372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15" y="1369642"/>
            <a:ext cx="7886372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15" y="4768734"/>
            <a:ext cx="2057341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623">
              <a:buClrTx/>
              <a:defRPr/>
            </a:pPr>
            <a:fld id="{813A7A67-15ED-4A6F-BF6B-794FA68661BF}" type="datetimeFigureOut">
              <a:rPr lang="en-AU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623">
                <a:buClrTx/>
                <a:defRPr/>
              </a:pPr>
              <a:t>3/12/20</a:t>
            </a:fld>
            <a:endParaRPr lang="en-AU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144" y="4768734"/>
            <a:ext cx="3085713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623">
              <a:buClrTx/>
              <a:defRPr/>
            </a:pPr>
            <a:endParaRPr lang="en-AU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988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</p:sldLayoutIdLst>
  <p:txStyles>
    <p:titleStyle>
      <a:lvl1pPr algn="l" defTabSz="342880" rtl="0" eaLnBrk="1" latinLnBrk="0" hangingPunct="1">
        <a:lnSpc>
          <a:spcPct val="90000"/>
        </a:lnSpc>
        <a:spcBef>
          <a:spcPct val="0"/>
        </a:spcBef>
        <a:buNone/>
        <a:defRPr sz="1649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85721" indent="-85721" algn="l" defTabSz="3428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57161" indent="-85721" algn="l" defTabSz="34288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28600" indent="-85721" algn="l" defTabSz="34288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00040" indent="-85721" algn="l" defTabSz="34288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71480" indent="-85721" algn="l" defTabSz="34288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942920" indent="-85721" algn="l" defTabSz="34288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360" indent="-85721" algn="l" defTabSz="34288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800" indent="-85721" algn="l" defTabSz="34288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240" indent="-85721" algn="l" defTabSz="34288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40" algn="l" defTabSz="34288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880" algn="l" defTabSz="34288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20" algn="l" defTabSz="34288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760" algn="l" defTabSz="34288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01" algn="l" defTabSz="34288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639" algn="l" defTabSz="34288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080" algn="l" defTabSz="34288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520" algn="l" defTabSz="34288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5" Type="http://schemas.openxmlformats.org/officeDocument/2006/relationships/comments" Target="../comments/comment1.xml"/><Relationship Id="rId4" Type="http://schemas.openxmlformats.org/officeDocument/2006/relationships/chart" Target="../charts/char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/>
          <p:nvPr/>
        </p:nvSpPr>
        <p:spPr>
          <a:xfrm>
            <a:off x="343311" y="700088"/>
            <a:ext cx="220967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</a:rPr>
              <a:t>November 2020 </a:t>
            </a:r>
            <a:endParaRPr sz="2000" b="1" i="0" u="non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0"/>
          <p:cNvSpPr txBox="1"/>
          <p:nvPr/>
        </p:nvSpPr>
        <p:spPr>
          <a:xfrm>
            <a:off x="343311" y="4041385"/>
            <a:ext cx="3115816" cy="53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Measuring the impact of terrorism </a:t>
            </a:r>
            <a:r>
              <a:rPr lang="en-US" sz="1600" b="1" dirty="0">
                <a:solidFill>
                  <a:schemeClr val="lt1"/>
                </a:solidFill>
              </a:rPr>
              <a:t>on the world 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296;p333">
            <a:extLst>
              <a:ext uri="{FF2B5EF4-FFF2-40B4-BE49-F238E27FC236}">
                <a16:creationId xmlns:a16="http://schemas.microsoft.com/office/drawing/2014/main" id="{03A1584C-067A-3D4B-8B86-D33DA4EC1A0F}"/>
              </a:ext>
            </a:extLst>
          </p:cNvPr>
          <p:cNvSpPr txBox="1"/>
          <p:nvPr/>
        </p:nvSpPr>
        <p:spPr>
          <a:xfrm>
            <a:off x="320639" y="1191295"/>
            <a:ext cx="5077271" cy="285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AU" sz="6600" b="1" spc="-5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GLOBAL TERRORISM INDEX </a:t>
            </a: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AU" sz="6600" b="1" spc="-5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2020</a:t>
            </a:r>
            <a:endParaRPr lang="en-AU" sz="6600" b="1" cap="none" spc="-5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"/>
          <p:cNvSpPr txBox="1"/>
          <p:nvPr/>
        </p:nvSpPr>
        <p:spPr>
          <a:xfrm>
            <a:off x="168833" y="198573"/>
            <a:ext cx="7399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Countries Most Impacted by Terrorism, 2020 GTI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8"/>
          <p:cNvSpPr txBox="1"/>
          <p:nvPr/>
        </p:nvSpPr>
        <p:spPr>
          <a:xfrm>
            <a:off x="168833" y="466758"/>
            <a:ext cx="6798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81E28"/>
                </a:solidFill>
                <a:latin typeface="Arial"/>
                <a:ea typeface="Arial"/>
                <a:cs typeface="Arial"/>
                <a:sym typeface="Arial"/>
              </a:rPr>
              <a:t>Afghanistan recorded the highest impact of terrorism for the second consecutive year.</a:t>
            </a:r>
            <a:endParaRPr sz="1200" dirty="0">
              <a:solidFill>
                <a:srgbClr val="181E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86262" y="2366272"/>
            <a:ext cx="1921167" cy="487310"/>
            <a:chOff x="3786262" y="2366272"/>
            <a:chExt cx="1921167" cy="487310"/>
          </a:xfrm>
        </p:grpSpPr>
        <p:sp>
          <p:nvSpPr>
            <p:cNvPr id="198" name="Google Shape;198;p18"/>
            <p:cNvSpPr txBox="1"/>
            <p:nvPr/>
          </p:nvSpPr>
          <p:spPr>
            <a:xfrm>
              <a:off x="4425529" y="2414982"/>
              <a:ext cx="1281900" cy="4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0B1107"/>
                  </a:solidFill>
                </a:rPr>
                <a:t>NIGERIA</a:t>
              </a:r>
              <a:endParaRPr sz="1100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i="1" dirty="0">
                  <a:solidFill>
                    <a:srgbClr val="0B1107"/>
                  </a:solidFill>
                </a:rPr>
                <a:t>Rank change:</a:t>
              </a:r>
              <a:endParaRPr sz="1200" dirty="0">
                <a:solidFill>
                  <a:srgbClr val="2C3744"/>
                </a:solidFill>
              </a:endParaRPr>
            </a:p>
          </p:txBody>
        </p:sp>
        <p:grpSp>
          <p:nvGrpSpPr>
            <p:cNvPr id="199" name="Google Shape;199;p18"/>
            <p:cNvGrpSpPr/>
            <p:nvPr/>
          </p:nvGrpSpPr>
          <p:grpSpPr>
            <a:xfrm>
              <a:off x="3786262" y="2366272"/>
              <a:ext cx="616908" cy="460861"/>
              <a:chOff x="550901" y="1468990"/>
              <a:chExt cx="723900" cy="540600"/>
            </a:xfrm>
          </p:grpSpPr>
          <p:sp>
            <p:nvSpPr>
              <p:cNvPr id="200" name="Google Shape;200;p18"/>
              <p:cNvSpPr/>
              <p:nvPr/>
            </p:nvSpPr>
            <p:spPr>
              <a:xfrm>
                <a:off x="648586" y="1468990"/>
                <a:ext cx="540600" cy="5406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</a:endParaRPr>
              </a:p>
            </p:txBody>
          </p:sp>
          <p:sp>
            <p:nvSpPr>
              <p:cNvPr id="201" name="Google Shape;201;p18"/>
              <p:cNvSpPr txBox="1"/>
              <p:nvPr/>
            </p:nvSpPr>
            <p:spPr>
              <a:xfrm>
                <a:off x="550901" y="1505840"/>
                <a:ext cx="723900" cy="44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lt1"/>
                    </a:solidFill>
                  </a:rPr>
                  <a:t>3</a:t>
                </a:r>
                <a:endParaRPr sz="1100"/>
              </a:p>
            </p:txBody>
          </p:sp>
        </p:grpSp>
        <p:sp>
          <p:nvSpPr>
            <p:cNvPr id="202" name="Google Shape;202;p18"/>
            <p:cNvSpPr/>
            <p:nvPr/>
          </p:nvSpPr>
          <p:spPr>
            <a:xfrm>
              <a:off x="5479451" y="2672497"/>
              <a:ext cx="204600" cy="1047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775019" y="3074657"/>
            <a:ext cx="1961810" cy="469129"/>
            <a:chOff x="3775019" y="3074657"/>
            <a:chExt cx="1961810" cy="469129"/>
          </a:xfrm>
        </p:grpSpPr>
        <p:sp>
          <p:nvSpPr>
            <p:cNvPr id="203" name="Google Shape;203;p18"/>
            <p:cNvSpPr txBox="1"/>
            <p:nvPr/>
          </p:nvSpPr>
          <p:spPr>
            <a:xfrm>
              <a:off x="4425529" y="3105186"/>
              <a:ext cx="1311300" cy="4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0B1107"/>
                  </a:solidFill>
                </a:rPr>
                <a:t>SYRIA</a:t>
              </a:r>
              <a:endParaRPr sz="1100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i="1" dirty="0">
                  <a:solidFill>
                    <a:srgbClr val="0B1107"/>
                  </a:solidFill>
                </a:rPr>
                <a:t>Rank change:</a:t>
              </a:r>
              <a:endParaRPr sz="1200" b="1" dirty="0">
                <a:solidFill>
                  <a:srgbClr val="548135"/>
                </a:solidFill>
              </a:endParaRPr>
            </a:p>
          </p:txBody>
        </p:sp>
        <p:sp>
          <p:nvSpPr>
            <p:cNvPr id="204" name="Google Shape;204;p18"/>
            <p:cNvSpPr/>
            <p:nvPr/>
          </p:nvSpPr>
          <p:spPr>
            <a:xfrm>
              <a:off x="3869566" y="3074657"/>
              <a:ext cx="460800" cy="460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205" name="Google Shape;205;p18"/>
            <p:cNvSpPr txBox="1"/>
            <p:nvPr/>
          </p:nvSpPr>
          <p:spPr>
            <a:xfrm>
              <a:off x="3775019" y="3103788"/>
              <a:ext cx="6147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lt1"/>
                  </a:solidFill>
                </a:rPr>
                <a:t>4</a:t>
              </a:r>
              <a:endParaRPr sz="1100" dirty="0"/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5479483" y="3370402"/>
              <a:ext cx="204600" cy="1047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74299" y="2361796"/>
            <a:ext cx="1978801" cy="487246"/>
            <a:chOff x="5874299" y="2361796"/>
            <a:chExt cx="1978801" cy="487246"/>
          </a:xfrm>
        </p:grpSpPr>
        <p:grpSp>
          <p:nvGrpSpPr>
            <p:cNvPr id="211" name="Google Shape;211;p18"/>
            <p:cNvGrpSpPr/>
            <p:nvPr/>
          </p:nvGrpSpPr>
          <p:grpSpPr>
            <a:xfrm>
              <a:off x="5874299" y="2361796"/>
              <a:ext cx="1934196" cy="487246"/>
              <a:chOff x="4161136" y="2428880"/>
              <a:chExt cx="1934776" cy="487246"/>
            </a:xfrm>
          </p:grpSpPr>
          <p:sp>
            <p:nvSpPr>
              <p:cNvPr id="212" name="Google Shape;212;p18"/>
              <p:cNvSpPr txBox="1"/>
              <p:nvPr/>
            </p:nvSpPr>
            <p:spPr>
              <a:xfrm>
                <a:off x="4811612" y="2477526"/>
                <a:ext cx="1284300" cy="4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rgbClr val="0B1107"/>
                    </a:solidFill>
                  </a:rPr>
                  <a:t>INDIA</a:t>
                </a:r>
                <a:endParaRPr sz="1200" b="1" dirty="0">
                  <a:solidFill>
                    <a:srgbClr val="0B1107"/>
                  </a:solidFill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i="1" dirty="0">
                    <a:solidFill>
                      <a:srgbClr val="0B1107"/>
                    </a:solidFill>
                  </a:rPr>
                  <a:t>Rank change:</a:t>
                </a:r>
                <a:endParaRPr sz="12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13" name="Google Shape;213;p18"/>
              <p:cNvSpPr/>
              <p:nvPr/>
            </p:nvSpPr>
            <p:spPr>
              <a:xfrm>
                <a:off x="4252284" y="2428880"/>
                <a:ext cx="460800" cy="4608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</a:endParaRPr>
              </a:p>
            </p:txBody>
          </p:sp>
          <p:sp>
            <p:nvSpPr>
              <p:cNvPr id="214" name="Google Shape;214;p18"/>
              <p:cNvSpPr txBox="1"/>
              <p:nvPr/>
            </p:nvSpPr>
            <p:spPr>
              <a:xfrm>
                <a:off x="4161136" y="2459137"/>
                <a:ext cx="617700" cy="37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lt1"/>
                    </a:solidFill>
                  </a:rPr>
                  <a:t>8</a:t>
                </a:r>
                <a:endParaRPr sz="1100"/>
              </a:p>
            </p:txBody>
          </p:sp>
        </p:grpSp>
        <p:sp>
          <p:nvSpPr>
            <p:cNvPr id="223" name="Google Shape;223;p18"/>
            <p:cNvSpPr/>
            <p:nvPr/>
          </p:nvSpPr>
          <p:spPr>
            <a:xfrm>
              <a:off x="7648500" y="2658414"/>
              <a:ext cx="204600" cy="1047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51323" y="982906"/>
            <a:ext cx="2571103" cy="643361"/>
            <a:chOff x="5851323" y="982906"/>
            <a:chExt cx="2571103" cy="643361"/>
          </a:xfrm>
        </p:grpSpPr>
        <p:grpSp>
          <p:nvGrpSpPr>
            <p:cNvPr id="224" name="Google Shape;224;p18"/>
            <p:cNvGrpSpPr/>
            <p:nvPr/>
          </p:nvGrpSpPr>
          <p:grpSpPr>
            <a:xfrm>
              <a:off x="5851323" y="982906"/>
              <a:ext cx="2571103" cy="643361"/>
              <a:chOff x="4138153" y="1165272"/>
              <a:chExt cx="2571875" cy="643425"/>
            </a:xfrm>
          </p:grpSpPr>
          <p:sp>
            <p:nvSpPr>
              <p:cNvPr id="225" name="Google Shape;225;p18"/>
              <p:cNvSpPr txBox="1"/>
              <p:nvPr/>
            </p:nvSpPr>
            <p:spPr>
              <a:xfrm>
                <a:off x="4812228" y="1185597"/>
                <a:ext cx="1897800" cy="6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rgbClr val="0B1107"/>
                    </a:solidFill>
                  </a:rPr>
                  <a:t>YEMEN</a:t>
                </a:r>
                <a:endParaRPr sz="1200" b="1" dirty="0">
                  <a:solidFill>
                    <a:srgbClr val="0B1107"/>
                  </a:solidFill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i="1" dirty="0">
                    <a:solidFill>
                      <a:srgbClr val="0B1107"/>
                    </a:solidFill>
                  </a:rPr>
                  <a:t>Rank change: </a:t>
                </a:r>
                <a:r>
                  <a:rPr lang="en-US" sz="1200" b="1" dirty="0">
                    <a:solidFill>
                      <a:srgbClr val="C00000"/>
                    </a:solidFill>
                  </a:rPr>
                  <a:t>1</a:t>
                </a:r>
                <a:endParaRPr sz="1200" b="1" dirty="0">
                  <a:solidFill>
                    <a:srgbClr val="548135"/>
                  </a:solidFill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55C1AA"/>
                  </a:solidFill>
                </a:endParaRPr>
              </a:p>
            </p:txBody>
          </p:sp>
          <p:sp>
            <p:nvSpPr>
              <p:cNvPr id="226" name="Google Shape;226;p18"/>
              <p:cNvSpPr/>
              <p:nvPr/>
            </p:nvSpPr>
            <p:spPr>
              <a:xfrm>
                <a:off x="4252901" y="1165272"/>
                <a:ext cx="460800" cy="4608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</a:endParaRPr>
              </a:p>
            </p:txBody>
          </p:sp>
          <p:sp>
            <p:nvSpPr>
              <p:cNvPr id="227" name="Google Shape;227;p18"/>
              <p:cNvSpPr txBox="1"/>
              <p:nvPr/>
            </p:nvSpPr>
            <p:spPr>
              <a:xfrm>
                <a:off x="4138153" y="1202253"/>
                <a:ext cx="651900" cy="37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lt1"/>
                    </a:solidFill>
                  </a:rPr>
                  <a:t>6</a:t>
                </a:r>
                <a:endParaRPr sz="1100"/>
              </a:p>
            </p:txBody>
          </p:sp>
        </p:grpSp>
        <p:sp>
          <p:nvSpPr>
            <p:cNvPr id="228" name="Google Shape;228;p18"/>
            <p:cNvSpPr/>
            <p:nvPr/>
          </p:nvSpPr>
          <p:spPr>
            <a:xfrm flipH="1">
              <a:off x="7692891" y="1243894"/>
              <a:ext cx="115800" cy="121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DA2128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69840" y="1618285"/>
            <a:ext cx="2168781" cy="668601"/>
            <a:chOff x="5869840" y="1618285"/>
            <a:chExt cx="2168781" cy="668601"/>
          </a:xfrm>
        </p:grpSpPr>
        <p:grpSp>
          <p:nvGrpSpPr>
            <p:cNvPr id="194" name="Google Shape;194;p18"/>
            <p:cNvGrpSpPr/>
            <p:nvPr/>
          </p:nvGrpSpPr>
          <p:grpSpPr>
            <a:xfrm>
              <a:off x="5869840" y="1618285"/>
              <a:ext cx="2168781" cy="668601"/>
              <a:chOff x="4153784" y="1801559"/>
              <a:chExt cx="2169432" cy="668601"/>
            </a:xfrm>
          </p:grpSpPr>
          <p:sp>
            <p:nvSpPr>
              <p:cNvPr id="195" name="Google Shape;195;p18"/>
              <p:cNvSpPr txBox="1"/>
              <p:nvPr/>
            </p:nvSpPr>
            <p:spPr>
              <a:xfrm>
                <a:off x="4808516" y="1847060"/>
                <a:ext cx="1514700" cy="6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rgbClr val="0B1107"/>
                    </a:solidFill>
                  </a:rPr>
                  <a:t>PAKISTAN</a:t>
                </a:r>
                <a:endParaRPr sz="1200" b="1" dirty="0">
                  <a:solidFill>
                    <a:srgbClr val="0B1107"/>
                  </a:solidFill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i="1" dirty="0">
                    <a:solidFill>
                      <a:srgbClr val="0B1107"/>
                    </a:solidFill>
                  </a:rPr>
                  <a:t>Rank change: </a:t>
                </a:r>
                <a:r>
                  <a:rPr lang="en-US" sz="1200" b="1" dirty="0">
                    <a:solidFill>
                      <a:srgbClr val="00B050"/>
                    </a:solidFill>
                  </a:rPr>
                  <a:t>2</a:t>
                </a:r>
                <a:endParaRPr sz="1200" b="1" dirty="0">
                  <a:solidFill>
                    <a:srgbClr val="00B050"/>
                  </a:solidFill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96" name="Google Shape;196;p18"/>
              <p:cNvSpPr/>
              <p:nvPr/>
            </p:nvSpPr>
            <p:spPr>
              <a:xfrm>
                <a:off x="4252284" y="1801559"/>
                <a:ext cx="460800" cy="4608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</a:endParaRPr>
              </a:p>
            </p:txBody>
          </p:sp>
          <p:sp>
            <p:nvSpPr>
              <p:cNvPr id="197" name="Google Shape;197;p18"/>
              <p:cNvSpPr txBox="1"/>
              <p:nvPr/>
            </p:nvSpPr>
            <p:spPr>
              <a:xfrm>
                <a:off x="4153784" y="1832975"/>
                <a:ext cx="654600" cy="37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lt1"/>
                    </a:solidFill>
                  </a:rPr>
                  <a:t>7</a:t>
                </a:r>
                <a:endParaRPr sz="1100"/>
              </a:p>
            </p:txBody>
          </p:sp>
        </p:grpSp>
        <p:sp>
          <p:nvSpPr>
            <p:cNvPr id="229" name="Google Shape;229;p18"/>
            <p:cNvSpPr/>
            <p:nvPr/>
          </p:nvSpPr>
          <p:spPr>
            <a:xfrm rot="10800000" flipH="1">
              <a:off x="7692888" y="1915901"/>
              <a:ext cx="115800" cy="121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51319" y="3079057"/>
            <a:ext cx="1957377" cy="653629"/>
            <a:chOff x="5851319" y="3079057"/>
            <a:chExt cx="1957377" cy="653629"/>
          </a:xfrm>
        </p:grpSpPr>
        <p:grpSp>
          <p:nvGrpSpPr>
            <p:cNvPr id="215" name="Google Shape;215;p18"/>
            <p:cNvGrpSpPr/>
            <p:nvPr/>
          </p:nvGrpSpPr>
          <p:grpSpPr>
            <a:xfrm>
              <a:off x="5851319" y="3079057"/>
              <a:ext cx="1957377" cy="653629"/>
              <a:chOff x="4138153" y="3261307"/>
              <a:chExt cx="1957964" cy="653629"/>
            </a:xfrm>
          </p:grpSpPr>
          <p:sp>
            <p:nvSpPr>
              <p:cNvPr id="216" name="Google Shape;216;p18"/>
              <p:cNvSpPr txBox="1"/>
              <p:nvPr/>
            </p:nvSpPr>
            <p:spPr>
              <a:xfrm>
                <a:off x="4808517" y="3291836"/>
                <a:ext cx="1287600" cy="6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rgbClr val="0B1107"/>
                    </a:solidFill>
                  </a:rPr>
                  <a:t>CONGO, DRC</a:t>
                </a:r>
                <a:endParaRPr sz="1200" b="1" dirty="0">
                  <a:solidFill>
                    <a:srgbClr val="0B1107"/>
                  </a:solidFill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i="1" dirty="0">
                    <a:solidFill>
                      <a:srgbClr val="0B1107"/>
                    </a:solidFill>
                  </a:rPr>
                  <a:t>Rank change: </a:t>
                </a:r>
                <a:r>
                  <a:rPr lang="en-US" sz="1200" b="1" dirty="0">
                    <a:solidFill>
                      <a:srgbClr val="C00000"/>
                    </a:solidFill>
                  </a:rPr>
                  <a:t>1</a:t>
                </a:r>
                <a:endParaRPr sz="1200" b="1" dirty="0">
                  <a:solidFill>
                    <a:srgbClr val="548135"/>
                  </a:solidFill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 dirty="0">
                  <a:solidFill>
                    <a:srgbClr val="548135"/>
                  </a:solidFill>
                </a:endParaRPr>
              </a:p>
            </p:txBody>
          </p:sp>
          <p:sp>
            <p:nvSpPr>
              <p:cNvPr id="217" name="Google Shape;217;p18"/>
              <p:cNvSpPr/>
              <p:nvPr/>
            </p:nvSpPr>
            <p:spPr>
              <a:xfrm>
                <a:off x="4252284" y="3261307"/>
                <a:ext cx="460800" cy="4608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</a:endParaRPr>
              </a:p>
            </p:txBody>
          </p:sp>
          <p:sp>
            <p:nvSpPr>
              <p:cNvPr id="218" name="Google Shape;218;p18"/>
              <p:cNvSpPr txBox="1"/>
              <p:nvPr/>
            </p:nvSpPr>
            <p:spPr>
              <a:xfrm>
                <a:off x="4138153" y="3296373"/>
                <a:ext cx="654000" cy="37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 dirty="0">
                    <a:solidFill>
                      <a:schemeClr val="lt1"/>
                    </a:solidFill>
                  </a:rPr>
                  <a:t>9</a:t>
                </a:r>
                <a:endParaRPr sz="1100" dirty="0"/>
              </a:p>
            </p:txBody>
          </p:sp>
        </p:grpSp>
        <p:sp>
          <p:nvSpPr>
            <p:cNvPr id="230" name="Google Shape;230;p18"/>
            <p:cNvSpPr/>
            <p:nvPr/>
          </p:nvSpPr>
          <p:spPr>
            <a:xfrm flipH="1">
              <a:off x="7692891" y="3345119"/>
              <a:ext cx="115800" cy="121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DA2128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75018" y="986033"/>
            <a:ext cx="1932326" cy="469081"/>
            <a:chOff x="3775018" y="986033"/>
            <a:chExt cx="1932326" cy="469081"/>
          </a:xfrm>
        </p:grpSpPr>
        <p:grpSp>
          <p:nvGrpSpPr>
            <p:cNvPr id="231" name="Google Shape;231;p18"/>
            <p:cNvGrpSpPr/>
            <p:nvPr/>
          </p:nvGrpSpPr>
          <p:grpSpPr>
            <a:xfrm>
              <a:off x="3775018" y="986033"/>
              <a:ext cx="1932326" cy="469081"/>
              <a:chOff x="2061226" y="1168400"/>
              <a:chExt cx="1932906" cy="469128"/>
            </a:xfrm>
          </p:grpSpPr>
          <p:sp>
            <p:nvSpPr>
              <p:cNvPr id="232" name="Google Shape;232;p18"/>
              <p:cNvSpPr txBox="1"/>
              <p:nvPr/>
            </p:nvSpPr>
            <p:spPr>
              <a:xfrm>
                <a:off x="2711932" y="1198928"/>
                <a:ext cx="1282200" cy="4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rgbClr val="0B1107"/>
                    </a:solidFill>
                  </a:rPr>
                  <a:t>AFGHANISTAN</a:t>
                </a:r>
                <a:endParaRPr sz="1100" dirty="0"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i="1" dirty="0">
                    <a:solidFill>
                      <a:srgbClr val="0B1107"/>
                    </a:solidFill>
                  </a:rPr>
                  <a:t>Rank change: </a:t>
                </a:r>
                <a:endParaRPr sz="1200" b="1" dirty="0">
                  <a:solidFill>
                    <a:srgbClr val="548135"/>
                  </a:solidFill>
                </a:endParaRPr>
              </a:p>
            </p:txBody>
          </p:sp>
          <p:sp>
            <p:nvSpPr>
              <p:cNvPr id="233" name="Google Shape;233;p18"/>
              <p:cNvSpPr/>
              <p:nvPr/>
            </p:nvSpPr>
            <p:spPr>
              <a:xfrm>
                <a:off x="2155802" y="1168400"/>
                <a:ext cx="460800" cy="4608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</a:endParaRPr>
              </a:p>
            </p:txBody>
          </p:sp>
          <p:sp>
            <p:nvSpPr>
              <p:cNvPr id="234" name="Google Shape;234;p18"/>
              <p:cNvSpPr txBox="1"/>
              <p:nvPr/>
            </p:nvSpPr>
            <p:spPr>
              <a:xfrm>
                <a:off x="2061226" y="1197531"/>
                <a:ext cx="615000" cy="37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lt1"/>
                    </a:solidFill>
                  </a:rPr>
                  <a:t>1</a:t>
                </a:r>
                <a:endParaRPr sz="1100"/>
              </a:p>
            </p:txBody>
          </p:sp>
        </p:grpSp>
        <p:sp>
          <p:nvSpPr>
            <p:cNvPr id="235" name="Google Shape;235;p18"/>
            <p:cNvSpPr/>
            <p:nvPr/>
          </p:nvSpPr>
          <p:spPr>
            <a:xfrm>
              <a:off x="5479453" y="1276674"/>
              <a:ext cx="204600" cy="1047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54853" y="3800459"/>
            <a:ext cx="2038763" cy="472861"/>
            <a:chOff x="3754853" y="3800459"/>
            <a:chExt cx="2038763" cy="472861"/>
          </a:xfrm>
        </p:grpSpPr>
        <p:grpSp>
          <p:nvGrpSpPr>
            <p:cNvPr id="207" name="Google Shape;207;p18"/>
            <p:cNvGrpSpPr/>
            <p:nvPr/>
          </p:nvGrpSpPr>
          <p:grpSpPr>
            <a:xfrm>
              <a:off x="3754853" y="3800459"/>
              <a:ext cx="2038763" cy="472861"/>
              <a:chOff x="2041054" y="3982708"/>
              <a:chExt cx="2039375" cy="472861"/>
            </a:xfrm>
          </p:grpSpPr>
          <p:sp>
            <p:nvSpPr>
              <p:cNvPr id="208" name="Google Shape;208;p18"/>
              <p:cNvSpPr txBox="1"/>
              <p:nvPr/>
            </p:nvSpPr>
            <p:spPr>
              <a:xfrm>
                <a:off x="2715129" y="4016969"/>
                <a:ext cx="1365300" cy="4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rgbClr val="0B1107"/>
                    </a:solidFill>
                  </a:rPr>
                  <a:t>SOMALIA</a:t>
                </a:r>
                <a:endParaRPr sz="1200" b="1" dirty="0">
                  <a:solidFill>
                    <a:srgbClr val="0B1107"/>
                  </a:solidFill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i="1" dirty="0">
                    <a:solidFill>
                      <a:srgbClr val="0B1107"/>
                    </a:solidFill>
                  </a:rPr>
                  <a:t>Rank change: </a:t>
                </a:r>
                <a:r>
                  <a:rPr lang="en-US" sz="1200" b="1" dirty="0">
                    <a:solidFill>
                      <a:srgbClr val="C00000"/>
                    </a:solidFill>
                  </a:rPr>
                  <a:t>1 </a:t>
                </a:r>
                <a:endParaRPr sz="12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09" name="Google Shape;209;p18"/>
              <p:cNvSpPr/>
              <p:nvPr/>
            </p:nvSpPr>
            <p:spPr>
              <a:xfrm>
                <a:off x="2155802" y="3982708"/>
                <a:ext cx="460800" cy="4608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</a:endParaRPr>
              </a:p>
            </p:txBody>
          </p:sp>
          <p:sp>
            <p:nvSpPr>
              <p:cNvPr id="210" name="Google Shape;210;p18"/>
              <p:cNvSpPr txBox="1"/>
              <p:nvPr/>
            </p:nvSpPr>
            <p:spPr>
              <a:xfrm>
                <a:off x="2041054" y="4019689"/>
                <a:ext cx="651900" cy="37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lt1"/>
                    </a:solidFill>
                  </a:rPr>
                  <a:t>5</a:t>
                </a:r>
                <a:endParaRPr sz="1100"/>
              </a:p>
            </p:txBody>
          </p:sp>
        </p:grpSp>
        <p:sp>
          <p:nvSpPr>
            <p:cNvPr id="236" name="Google Shape;236;p18"/>
            <p:cNvSpPr/>
            <p:nvPr/>
          </p:nvSpPr>
          <p:spPr>
            <a:xfrm flipH="1">
              <a:off x="5591440" y="4068297"/>
              <a:ext cx="115800" cy="121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DA2128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734687" y="1642294"/>
            <a:ext cx="2474107" cy="668534"/>
            <a:chOff x="3734687" y="1642294"/>
            <a:chExt cx="2474107" cy="668534"/>
          </a:xfrm>
        </p:grpSpPr>
        <p:grpSp>
          <p:nvGrpSpPr>
            <p:cNvPr id="237" name="Google Shape;237;p18"/>
            <p:cNvGrpSpPr/>
            <p:nvPr/>
          </p:nvGrpSpPr>
          <p:grpSpPr>
            <a:xfrm>
              <a:off x="3734687" y="1642294"/>
              <a:ext cx="2474107" cy="668534"/>
              <a:chOff x="2020882" y="1762167"/>
              <a:chExt cx="2474849" cy="668601"/>
            </a:xfrm>
          </p:grpSpPr>
          <p:sp>
            <p:nvSpPr>
              <p:cNvPr id="238" name="Google Shape;238;p18"/>
              <p:cNvSpPr txBox="1"/>
              <p:nvPr/>
            </p:nvSpPr>
            <p:spPr>
              <a:xfrm>
                <a:off x="2711931" y="1807668"/>
                <a:ext cx="1783800" cy="6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rgbClr val="0B1107"/>
                    </a:solidFill>
                  </a:rPr>
                  <a:t>IRAQ</a:t>
                </a:r>
                <a:endParaRPr sz="1100" dirty="0"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i="1" dirty="0">
                    <a:solidFill>
                      <a:srgbClr val="0B1107"/>
                    </a:solidFill>
                  </a:rPr>
                  <a:t>Rank change: </a:t>
                </a:r>
                <a:endParaRPr sz="1200" dirty="0">
                  <a:solidFill>
                    <a:srgbClr val="C00000"/>
                  </a:solidFill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rgbClr val="0B1107"/>
                  </a:solidFill>
                </a:endParaRPr>
              </a:p>
            </p:txBody>
          </p:sp>
          <p:sp>
            <p:nvSpPr>
              <p:cNvPr id="239" name="Google Shape;239;p18"/>
              <p:cNvSpPr/>
              <p:nvPr/>
            </p:nvSpPr>
            <p:spPr>
              <a:xfrm>
                <a:off x="2155802" y="1762167"/>
                <a:ext cx="460800" cy="4608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</a:endParaRPr>
              </a:p>
            </p:txBody>
          </p:sp>
          <p:sp>
            <p:nvSpPr>
              <p:cNvPr id="240" name="Google Shape;240;p18"/>
              <p:cNvSpPr txBox="1"/>
              <p:nvPr/>
            </p:nvSpPr>
            <p:spPr>
              <a:xfrm>
                <a:off x="2020882" y="1796694"/>
                <a:ext cx="716700" cy="37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lt1"/>
                    </a:solidFill>
                  </a:rPr>
                  <a:t>2</a:t>
                </a:r>
                <a:endParaRPr sz="1100"/>
              </a:p>
            </p:txBody>
          </p:sp>
        </p:grpSp>
        <p:sp>
          <p:nvSpPr>
            <p:cNvPr id="241" name="Google Shape;241;p18"/>
            <p:cNvSpPr/>
            <p:nvPr/>
          </p:nvSpPr>
          <p:spPr>
            <a:xfrm>
              <a:off x="5479449" y="1960763"/>
              <a:ext cx="204600" cy="1047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69946" y="3795242"/>
            <a:ext cx="1961159" cy="667407"/>
            <a:chOff x="5869946" y="3795242"/>
            <a:chExt cx="1961159" cy="667407"/>
          </a:xfrm>
        </p:grpSpPr>
        <p:grpSp>
          <p:nvGrpSpPr>
            <p:cNvPr id="219" name="Google Shape;219;p18"/>
            <p:cNvGrpSpPr/>
            <p:nvPr/>
          </p:nvGrpSpPr>
          <p:grpSpPr>
            <a:xfrm>
              <a:off x="5869946" y="3795242"/>
              <a:ext cx="1961159" cy="667407"/>
              <a:chOff x="4156676" y="3977448"/>
              <a:chExt cx="1802039" cy="667407"/>
            </a:xfrm>
          </p:grpSpPr>
          <p:sp>
            <p:nvSpPr>
              <p:cNvPr id="220" name="Google Shape;220;p18"/>
              <p:cNvSpPr/>
              <p:nvPr/>
            </p:nvSpPr>
            <p:spPr>
              <a:xfrm>
                <a:off x="4252284" y="3977448"/>
                <a:ext cx="460800" cy="4608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</a:endParaRPr>
              </a:p>
            </p:txBody>
          </p:sp>
          <p:sp>
            <p:nvSpPr>
              <p:cNvPr id="221" name="Google Shape;221;p18"/>
              <p:cNvSpPr txBox="1"/>
              <p:nvPr/>
            </p:nvSpPr>
            <p:spPr>
              <a:xfrm>
                <a:off x="4808515" y="4021755"/>
                <a:ext cx="1150200" cy="6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rgbClr val="0B1107"/>
                    </a:solidFill>
                  </a:rPr>
                  <a:t>PHILIPPINES</a:t>
                </a:r>
                <a:endParaRPr sz="1200" b="1" dirty="0">
                  <a:solidFill>
                    <a:srgbClr val="0B1107"/>
                  </a:solidFill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i="1" dirty="0">
                    <a:solidFill>
                      <a:srgbClr val="0B1107"/>
                    </a:solidFill>
                  </a:rPr>
                  <a:t>Rank change: </a:t>
                </a:r>
                <a:r>
                  <a:rPr lang="en-US" sz="1200" b="1" dirty="0">
                    <a:solidFill>
                      <a:srgbClr val="00B050"/>
                    </a:solidFill>
                  </a:rPr>
                  <a:t>1</a:t>
                </a:r>
                <a:endParaRPr sz="1200" b="1" dirty="0">
                  <a:solidFill>
                    <a:srgbClr val="00B050"/>
                  </a:solidFill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 dirty="0">
                  <a:solidFill>
                    <a:srgbClr val="548135"/>
                  </a:solidFill>
                </a:endParaRPr>
              </a:p>
            </p:txBody>
          </p:sp>
          <p:sp>
            <p:nvSpPr>
              <p:cNvPr id="222" name="Google Shape;222;p18"/>
              <p:cNvSpPr txBox="1"/>
              <p:nvPr/>
            </p:nvSpPr>
            <p:spPr>
              <a:xfrm>
                <a:off x="4156676" y="4008210"/>
                <a:ext cx="618300" cy="37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lt1"/>
                    </a:solidFill>
                  </a:rPr>
                  <a:t>10</a:t>
                </a:r>
                <a:endParaRPr sz="1100"/>
              </a:p>
            </p:txBody>
          </p:sp>
        </p:grpSp>
        <p:sp>
          <p:nvSpPr>
            <p:cNvPr id="242" name="Google Shape;242;p18"/>
            <p:cNvSpPr/>
            <p:nvPr/>
          </p:nvSpPr>
          <p:spPr>
            <a:xfrm rot="10800000" flipH="1">
              <a:off x="7715301" y="4097161"/>
              <a:ext cx="115800" cy="121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3" name="Google Shape;24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531" y="1260419"/>
            <a:ext cx="2822244" cy="2832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18"/>
          <p:cNvCxnSpPr/>
          <p:nvPr/>
        </p:nvCxnSpPr>
        <p:spPr>
          <a:xfrm flipH="1">
            <a:off x="2313550" y="1306000"/>
            <a:ext cx="1598400" cy="10413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"/>
          <p:cNvSpPr txBox="1"/>
          <p:nvPr/>
        </p:nvSpPr>
        <p:spPr>
          <a:xfrm>
            <a:off x="168833" y="198573"/>
            <a:ext cx="7399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Findings, 2020 GTI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9"/>
          <p:cNvSpPr txBox="1"/>
          <p:nvPr/>
        </p:nvSpPr>
        <p:spPr>
          <a:xfrm>
            <a:off x="339155" y="1162873"/>
            <a:ext cx="3471900" cy="77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Terrorism has been on a downward trend </a:t>
            </a: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since its peak in 2014</a:t>
            </a:r>
            <a:endParaRPr sz="1600" dirty="0"/>
          </a:p>
        </p:txBody>
      </p:sp>
      <p:sp>
        <p:nvSpPr>
          <p:cNvPr id="5" name="Google Shape;250;p19"/>
          <p:cNvSpPr txBox="1"/>
          <p:nvPr/>
        </p:nvSpPr>
        <p:spPr>
          <a:xfrm>
            <a:off x="339155" y="2237613"/>
            <a:ext cx="3471900" cy="77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Terrorism deaths </a:t>
            </a: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decreased by 15.5%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between 2018 and 2019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1857050"/>
              </p:ext>
            </p:extLst>
          </p:nvPr>
        </p:nvGraphicFramePr>
        <p:xfrm>
          <a:off x="3981376" y="630864"/>
          <a:ext cx="4317324" cy="4166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0"/>
          <p:cNvSpPr txBox="1"/>
          <p:nvPr/>
        </p:nvSpPr>
        <p:spPr>
          <a:xfrm>
            <a:off x="175427" y="198573"/>
            <a:ext cx="7399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Deaths from Terrorism by Country, 2019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0"/>
          <p:cNvSpPr txBox="1"/>
          <p:nvPr/>
        </p:nvSpPr>
        <p:spPr>
          <a:xfrm>
            <a:off x="88066" y="473871"/>
            <a:ext cx="6798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81E28"/>
                </a:solidFill>
                <a:latin typeface="Arial"/>
                <a:ea typeface="Arial"/>
                <a:cs typeface="Arial"/>
                <a:sym typeface="Arial"/>
              </a:rPr>
              <a:t>Ten countries accounted for 80% of all deaths from terrorism in 2019</a:t>
            </a:r>
            <a:endParaRPr sz="1200" dirty="0">
              <a:solidFill>
                <a:srgbClr val="181E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468939"/>
              </p:ext>
            </p:extLst>
          </p:nvPr>
        </p:nvGraphicFramePr>
        <p:xfrm>
          <a:off x="265471" y="890802"/>
          <a:ext cx="8524568" cy="3821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"/>
          <p:cNvSpPr txBox="1"/>
          <p:nvPr/>
        </p:nvSpPr>
        <p:spPr>
          <a:xfrm>
            <a:off x="265471" y="4508282"/>
            <a:ext cx="3075900" cy="15703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A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</a:t>
            </a:r>
            <a:r>
              <a:rPr lang="en-AU" sz="9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START GTD, IEP Calculations</a:t>
            </a:r>
            <a:endParaRPr lang="en-AU" sz="9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"/>
          <p:cNvSpPr txBox="1"/>
          <p:nvPr/>
        </p:nvSpPr>
        <p:spPr>
          <a:xfrm>
            <a:off x="168833" y="198573"/>
            <a:ext cx="7640276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Countries – Decreases in Deaths from Terrorism in 2019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1"/>
          <p:cNvSpPr txBox="1"/>
          <p:nvPr/>
        </p:nvSpPr>
        <p:spPr>
          <a:xfrm>
            <a:off x="107848" y="473871"/>
            <a:ext cx="7224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81E28"/>
                </a:solidFill>
                <a:latin typeface="Arial"/>
                <a:ea typeface="Arial"/>
                <a:cs typeface="Arial"/>
                <a:sym typeface="Arial"/>
              </a:rPr>
              <a:t>Afghanistan had the largest decrease in the number of deaths from terrorism, reversing a steady increase in terrorism deaths since 2001</a:t>
            </a:r>
            <a:endParaRPr sz="1200" dirty="0">
              <a:solidFill>
                <a:srgbClr val="181E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0248" y="1082694"/>
            <a:ext cx="8607527" cy="3479781"/>
            <a:chOff x="0" y="0"/>
            <a:chExt cx="7547611" cy="4257675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68362144"/>
                </p:ext>
              </p:extLst>
            </p:nvPr>
          </p:nvGraphicFramePr>
          <p:xfrm>
            <a:off x="0" y="0"/>
            <a:ext cx="7547611" cy="42576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1"/>
            <p:cNvSpPr txBox="1"/>
            <p:nvPr/>
          </p:nvSpPr>
          <p:spPr>
            <a:xfrm>
              <a:off x="0" y="4042402"/>
              <a:ext cx="2681522" cy="215273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</a:t>
              </a:r>
              <a:r>
                <a:rPr lang="en-AU" sz="900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START GTD, IEP Calculations</a:t>
              </a:r>
              <a:endParaRPr lang="en-A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2"/>
          <p:cNvSpPr txBox="1"/>
          <p:nvPr/>
        </p:nvSpPr>
        <p:spPr>
          <a:xfrm>
            <a:off x="168833" y="198573"/>
            <a:ext cx="7399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Countries – Increases in Deaths from Terrorism in 2019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2"/>
          <p:cNvSpPr txBox="1"/>
          <p:nvPr/>
        </p:nvSpPr>
        <p:spPr>
          <a:xfrm>
            <a:off x="88066" y="473871"/>
            <a:ext cx="6798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81E28"/>
                </a:solidFill>
                <a:latin typeface="Arial"/>
                <a:ea typeface="Arial"/>
                <a:cs typeface="Arial"/>
                <a:sym typeface="Arial"/>
              </a:rPr>
              <a:t>Deaths from terrorism in Burkina Faso increased six fold in 2019 </a:t>
            </a:r>
            <a:endParaRPr sz="1200">
              <a:solidFill>
                <a:srgbClr val="181E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3168" y="914400"/>
            <a:ext cx="8718864" cy="3724275"/>
            <a:chOff x="0" y="0"/>
            <a:chExt cx="7547611" cy="4257675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39577161"/>
                </p:ext>
              </p:extLst>
            </p:nvPr>
          </p:nvGraphicFramePr>
          <p:xfrm>
            <a:off x="0" y="0"/>
            <a:ext cx="7547611" cy="42576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1"/>
            <p:cNvSpPr txBox="1"/>
            <p:nvPr/>
          </p:nvSpPr>
          <p:spPr>
            <a:xfrm>
              <a:off x="0" y="4042402"/>
              <a:ext cx="2681522" cy="215273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0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</a:t>
              </a:r>
              <a:r>
                <a:rPr lang="en-AU" sz="1050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START GTD, IEP Calculations</a:t>
              </a:r>
              <a:endParaRPr lang="en-AU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3"/>
          <p:cNvSpPr txBox="1"/>
          <p:nvPr/>
        </p:nvSpPr>
        <p:spPr>
          <a:xfrm>
            <a:off x="168833" y="198573"/>
            <a:ext cx="7399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economic impact of terrorism, 2019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3"/>
          <p:cNvSpPr txBox="1"/>
          <p:nvPr/>
        </p:nvSpPr>
        <p:spPr>
          <a:xfrm>
            <a:off x="168833" y="473871"/>
            <a:ext cx="6798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81E28"/>
                </a:solidFill>
                <a:latin typeface="Arial"/>
                <a:ea typeface="Arial"/>
                <a:cs typeface="Arial"/>
                <a:sym typeface="Arial"/>
              </a:rPr>
              <a:t>The total economic impact of terrorism in 2019 was over 26 billion dollars</a:t>
            </a:r>
            <a:endParaRPr sz="1100"/>
          </a:p>
        </p:txBody>
      </p:sp>
      <p:grpSp>
        <p:nvGrpSpPr>
          <p:cNvPr id="4" name="Group 3"/>
          <p:cNvGrpSpPr/>
          <p:nvPr/>
        </p:nvGrpSpPr>
        <p:grpSpPr>
          <a:xfrm>
            <a:off x="140377" y="1002969"/>
            <a:ext cx="4825811" cy="3809815"/>
            <a:chOff x="-894782" y="-501430"/>
            <a:chExt cx="4241140" cy="2739663"/>
          </a:xfrm>
        </p:grpSpPr>
        <p:grpSp>
          <p:nvGrpSpPr>
            <p:cNvPr id="5" name="Group 4"/>
            <p:cNvGrpSpPr/>
            <p:nvPr/>
          </p:nvGrpSpPr>
          <p:grpSpPr>
            <a:xfrm>
              <a:off x="-894782" y="-501430"/>
              <a:ext cx="4241140" cy="2739663"/>
              <a:chOff x="-1145446" y="-679024"/>
              <a:chExt cx="5429251" cy="3709989"/>
            </a:xfrm>
          </p:grpSpPr>
          <p:graphicFrame>
            <p:nvGraphicFramePr>
              <p:cNvPr id="8" name="Chart 7"/>
              <p:cNvGraphicFramePr/>
              <p:nvPr>
                <p:extLst>
                  <p:ext uri="{D42A27DB-BD31-4B8C-83A1-F6EECF244321}">
                    <p14:modId xmlns:p14="http://schemas.microsoft.com/office/powerpoint/2010/main" val="2077477623"/>
                  </p:ext>
                </p:extLst>
              </p:nvPr>
            </p:nvGraphicFramePr>
            <p:xfrm>
              <a:off x="-1145446" y="-679024"/>
              <a:ext cx="5429251" cy="370998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9" name="TextBox 3"/>
              <p:cNvSpPr txBox="1"/>
              <p:nvPr/>
            </p:nvSpPr>
            <p:spPr>
              <a:xfrm>
                <a:off x="-602116" y="2680409"/>
                <a:ext cx="1313879" cy="306992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Source:</a:t>
                </a:r>
                <a:r>
                  <a:rPr lang="en-AU" sz="900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IEP</a:t>
                </a:r>
                <a:endParaRPr lang="en-AU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6" name="Elbow Connector 5"/>
            <p:cNvCxnSpPr/>
            <p:nvPr/>
          </p:nvCxnSpPr>
          <p:spPr>
            <a:xfrm flipV="1">
              <a:off x="1225788" y="-410018"/>
              <a:ext cx="668666" cy="482089"/>
            </a:xfrm>
            <a:prstGeom prst="bentConnector3">
              <a:avLst>
                <a:gd name="adj1" fmla="val 50000"/>
              </a:avLst>
            </a:prstGeom>
            <a:ln w="12700">
              <a:headEnd type="none" w="med" len="med"/>
              <a:tailEnd type="oval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Elbow Connector 6"/>
            <p:cNvCxnSpPr/>
            <p:nvPr/>
          </p:nvCxnSpPr>
          <p:spPr>
            <a:xfrm rot="10800000">
              <a:off x="440650" y="-410760"/>
              <a:ext cx="624801" cy="241786"/>
            </a:xfrm>
            <a:prstGeom prst="bentConnector3">
              <a:avLst>
                <a:gd name="adj1" fmla="val 50000"/>
              </a:avLst>
            </a:prstGeom>
            <a:ln w="12700">
              <a:tailEnd type="oval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065507"/>
              </p:ext>
            </p:extLst>
          </p:nvPr>
        </p:nvGraphicFramePr>
        <p:xfrm>
          <a:off x="5206505" y="933090"/>
          <a:ext cx="3333729" cy="35718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9340">
                  <a:extLst>
                    <a:ext uri="{9D8B030D-6E8A-4147-A177-3AD203B41FA5}">
                      <a16:colId xmlns:a16="http://schemas.microsoft.com/office/drawing/2014/main" val="345803829"/>
                    </a:ext>
                  </a:extLst>
                </a:gridCol>
                <a:gridCol w="764559">
                  <a:extLst>
                    <a:ext uri="{9D8B030D-6E8A-4147-A177-3AD203B41FA5}">
                      <a16:colId xmlns:a16="http://schemas.microsoft.com/office/drawing/2014/main" val="2562626503"/>
                    </a:ext>
                  </a:extLst>
                </a:gridCol>
                <a:gridCol w="859830">
                  <a:extLst>
                    <a:ext uri="{9D8B030D-6E8A-4147-A177-3AD203B41FA5}">
                      <a16:colId xmlns:a16="http://schemas.microsoft.com/office/drawing/2014/main" val="521769346"/>
                    </a:ext>
                  </a:extLst>
                </a:gridCol>
              </a:tblGrid>
              <a:tr h="401640">
                <a:tc>
                  <a:txBody>
                    <a:bodyPr/>
                    <a:lstStyle/>
                    <a:p>
                      <a:pPr algn="l" fontAlgn="ctr"/>
                      <a:r>
                        <a:rPr lang="en-AU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  <a:endParaRPr lang="en-A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GDP</a:t>
                      </a:r>
                      <a:endParaRPr lang="en-A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GTI</a:t>
                      </a:r>
                      <a:r>
                        <a:rPr lang="en-AU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2020 Rank</a:t>
                      </a:r>
                      <a:endParaRPr lang="en-A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853157"/>
                  </a:ext>
                </a:extLst>
              </a:tr>
              <a:tr h="307621">
                <a:tc>
                  <a:txBody>
                    <a:bodyPr/>
                    <a:lstStyle/>
                    <a:p>
                      <a:pPr algn="l" fontAlgn="ctr"/>
                      <a:r>
                        <a:rPr lang="en-A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Afghanistan</a:t>
                      </a:r>
                      <a:endParaRPr lang="en-A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16.7%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758076"/>
                  </a:ext>
                </a:extLst>
              </a:tr>
              <a:tr h="307621">
                <a:tc>
                  <a:txBody>
                    <a:bodyPr/>
                    <a:lstStyle/>
                    <a:p>
                      <a:pPr algn="l" fontAlgn="ctr"/>
                      <a:r>
                        <a:rPr lang="en-A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Syria</a:t>
                      </a:r>
                      <a:endParaRPr lang="en-A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3.4%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178734"/>
                  </a:ext>
                </a:extLst>
              </a:tr>
              <a:tr h="307621">
                <a:tc>
                  <a:txBody>
                    <a:bodyPr/>
                    <a:lstStyle/>
                    <a:p>
                      <a:pPr algn="l" fontAlgn="ctr"/>
                      <a:r>
                        <a:rPr lang="en-A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Nigeria</a:t>
                      </a:r>
                      <a:endParaRPr lang="en-A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2.4%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010895"/>
                  </a:ext>
                </a:extLst>
              </a:tr>
              <a:tr h="307621">
                <a:tc>
                  <a:txBody>
                    <a:bodyPr/>
                    <a:lstStyle/>
                    <a:p>
                      <a:pPr algn="l" fontAlgn="ctr"/>
                      <a:r>
                        <a:rPr lang="en-A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Burkina Faso</a:t>
                      </a:r>
                      <a:endParaRPr lang="en-A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1.9%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747845"/>
                  </a:ext>
                </a:extLst>
              </a:tr>
              <a:tr h="307621">
                <a:tc>
                  <a:txBody>
                    <a:bodyPr/>
                    <a:lstStyle/>
                    <a:p>
                      <a:pPr algn="l" fontAlgn="ctr"/>
                      <a:r>
                        <a:rPr lang="en-A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Mali</a:t>
                      </a:r>
                      <a:endParaRPr lang="en-A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1.9%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179816"/>
                  </a:ext>
                </a:extLst>
              </a:tr>
              <a:tr h="307621">
                <a:tc>
                  <a:txBody>
                    <a:bodyPr/>
                    <a:lstStyle/>
                    <a:p>
                      <a:pPr algn="l" fontAlgn="ctr"/>
                      <a:r>
                        <a:rPr lang="en-A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Somalia</a:t>
                      </a:r>
                      <a:endParaRPr lang="en-A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1.2%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620970"/>
                  </a:ext>
                </a:extLst>
              </a:tr>
              <a:tr h="307621">
                <a:tc>
                  <a:txBody>
                    <a:bodyPr/>
                    <a:lstStyle/>
                    <a:p>
                      <a:pPr algn="l" fontAlgn="ctr"/>
                      <a:r>
                        <a:rPr lang="en-A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Iraq</a:t>
                      </a:r>
                      <a:endParaRPr lang="en-A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1.1%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895226"/>
                  </a:ext>
                </a:extLst>
              </a:tr>
              <a:tr h="307621">
                <a:tc>
                  <a:txBody>
                    <a:bodyPr/>
                    <a:lstStyle/>
                    <a:p>
                      <a:pPr algn="l" fontAlgn="ctr"/>
                      <a:r>
                        <a:rPr lang="en-A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Yemen</a:t>
                      </a:r>
                      <a:endParaRPr lang="en-A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1.0%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210453"/>
                  </a:ext>
                </a:extLst>
              </a:tr>
              <a:tr h="307621">
                <a:tc>
                  <a:txBody>
                    <a:bodyPr/>
                    <a:lstStyle/>
                    <a:p>
                      <a:pPr algn="l" fontAlgn="ctr"/>
                      <a:r>
                        <a:rPr lang="en-A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Sri Lanka</a:t>
                      </a:r>
                      <a:endParaRPr lang="en-A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1.0%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385400"/>
                  </a:ext>
                </a:extLst>
              </a:tr>
              <a:tr h="401640">
                <a:tc>
                  <a:txBody>
                    <a:bodyPr/>
                    <a:lstStyle/>
                    <a:p>
                      <a:pPr algn="l" fontAlgn="ctr"/>
                      <a:r>
                        <a:rPr lang="en-A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African Republic</a:t>
                      </a:r>
                      <a:endParaRPr lang="en-A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0.9%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55109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AE2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"/>
          <p:cNvSpPr txBox="1"/>
          <p:nvPr/>
        </p:nvSpPr>
        <p:spPr>
          <a:xfrm>
            <a:off x="131000" y="1298830"/>
            <a:ext cx="5585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1" b="1">
              <a:solidFill>
                <a:srgbClr val="0681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4"/>
          <p:cNvSpPr txBox="1"/>
          <p:nvPr/>
        </p:nvSpPr>
        <p:spPr>
          <a:xfrm>
            <a:off x="431799" y="1523409"/>
            <a:ext cx="4148222" cy="16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spc="-150" dirty="0">
                <a:solidFill>
                  <a:schemeClr val="lt1"/>
                </a:solidFill>
              </a:rPr>
              <a:t>Trends in Terrorism </a:t>
            </a:r>
            <a:endParaRPr sz="7000" b="1" spc="-1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4"/>
          <p:cNvSpPr txBox="1"/>
          <p:nvPr/>
        </p:nvSpPr>
        <p:spPr>
          <a:xfrm>
            <a:off x="431800" y="1001596"/>
            <a:ext cx="6399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3600" b="1">
                <a:solidFill>
                  <a:schemeClr val="lt1"/>
                </a:solidFill>
              </a:rPr>
              <a:t>3</a:t>
            </a: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"/>
          <p:cNvSpPr txBox="1"/>
          <p:nvPr/>
        </p:nvSpPr>
        <p:spPr>
          <a:xfrm>
            <a:off x="168833" y="198573"/>
            <a:ext cx="7399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Deaths from terrorism, 2002-2019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5"/>
          <p:cNvSpPr txBox="1"/>
          <p:nvPr/>
        </p:nvSpPr>
        <p:spPr>
          <a:xfrm>
            <a:off x="88066" y="473871"/>
            <a:ext cx="6798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81E28"/>
                </a:solidFill>
                <a:latin typeface="Arial"/>
                <a:ea typeface="Arial"/>
                <a:cs typeface="Arial"/>
                <a:sym typeface="Arial"/>
              </a:rPr>
              <a:t>Deaths from terrorism have decreased 59% since peaking in 2014</a:t>
            </a:r>
            <a:endParaRPr sz="1200" dirty="0">
              <a:solidFill>
                <a:srgbClr val="181E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8066" y="1140069"/>
            <a:ext cx="8903534" cy="3517656"/>
            <a:chOff x="-34440" y="0"/>
            <a:chExt cx="10251277" cy="4705349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96115411"/>
                </p:ext>
              </p:extLst>
            </p:nvPr>
          </p:nvGraphicFramePr>
          <p:xfrm>
            <a:off x="28575" y="0"/>
            <a:ext cx="10188262" cy="47053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2"/>
            <p:cNvSpPr txBox="1"/>
            <p:nvPr/>
          </p:nvSpPr>
          <p:spPr>
            <a:xfrm>
              <a:off x="-34440" y="4438649"/>
              <a:ext cx="4085410" cy="2667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</a:t>
              </a:r>
              <a:r>
                <a:rPr lang="en-AU" sz="900" baseline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START GTD, IEP calculations</a:t>
              </a:r>
              <a:endParaRPr lang="en-AU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6"/>
          <p:cNvSpPr txBox="1"/>
          <p:nvPr/>
        </p:nvSpPr>
        <p:spPr>
          <a:xfrm>
            <a:off x="168833" y="198573"/>
            <a:ext cx="7399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Deadliest Terrorist Groups, 2002-2019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6"/>
          <p:cNvSpPr txBox="1"/>
          <p:nvPr/>
        </p:nvSpPr>
        <p:spPr>
          <a:xfrm>
            <a:off x="88066" y="473871"/>
            <a:ext cx="6798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Taliban were the deadliest terrorist group for the second consecutive year 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8066" y="1168400"/>
            <a:ext cx="9022775" cy="3499016"/>
            <a:chOff x="0" y="-96917"/>
            <a:chExt cx="13174877" cy="5691537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-96917"/>
              <a:ext cx="13174877" cy="5684121"/>
              <a:chOff x="0" y="-51940"/>
              <a:chExt cx="8387647" cy="3046240"/>
            </a:xfrm>
          </p:grpSpPr>
          <p:graphicFrame>
            <p:nvGraphicFramePr>
              <p:cNvPr id="7" name="Chart 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624647700"/>
                  </p:ext>
                </p:extLst>
              </p:nvPr>
            </p:nvGraphicFramePr>
            <p:xfrm>
              <a:off x="0" y="0"/>
              <a:ext cx="4276549" cy="29943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8" name="Chart 7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87784468"/>
                  </p:ext>
                </p:extLst>
              </p:nvPr>
            </p:nvGraphicFramePr>
            <p:xfrm>
              <a:off x="4118447" y="-51940"/>
              <a:ext cx="4269200" cy="299429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  <p:sp>
          <p:nvSpPr>
            <p:cNvPr id="6" name="TextBox 1"/>
            <p:cNvSpPr txBox="1"/>
            <p:nvPr/>
          </p:nvSpPr>
          <p:spPr>
            <a:xfrm>
              <a:off x="117503" y="5385949"/>
              <a:ext cx="3647461" cy="20867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</a:t>
              </a:r>
              <a:r>
                <a:rPr lang="en-AU" sz="900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START GTD, IEP Calculations</a:t>
              </a:r>
              <a:endParaRPr lang="en-A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7"/>
          <p:cNvSpPr txBox="1"/>
          <p:nvPr/>
        </p:nvSpPr>
        <p:spPr>
          <a:xfrm>
            <a:off x="168833" y="198573"/>
            <a:ext cx="7399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Distribution of deaths from terrorism, 2002-2019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7"/>
          <p:cNvSpPr txBox="1"/>
          <p:nvPr/>
        </p:nvSpPr>
        <p:spPr>
          <a:xfrm>
            <a:off x="107111" y="484572"/>
            <a:ext cx="6562203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2019, 63 countries recorded at least one death from terrorism, the lowest number since 2013 </a:t>
            </a:r>
            <a:endParaRPr sz="1200" dirty="0">
              <a:solidFill>
                <a:srgbClr val="181E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164248"/>
            <a:ext cx="8946311" cy="3483855"/>
            <a:chOff x="0" y="0"/>
            <a:chExt cx="12972061" cy="6914630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28567867"/>
                </p:ext>
              </p:extLst>
            </p:nvPr>
          </p:nvGraphicFramePr>
          <p:xfrm>
            <a:off x="155310" y="0"/>
            <a:ext cx="12816751" cy="67253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3"/>
            <p:cNvSpPr txBox="1"/>
            <p:nvPr/>
          </p:nvSpPr>
          <p:spPr>
            <a:xfrm>
              <a:off x="0" y="6535977"/>
              <a:ext cx="4086250" cy="378653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</a:t>
              </a:r>
              <a:r>
                <a:rPr lang="en-AU" baseline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900" baseline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  <a:r>
                <a:rPr lang="en-AU" baseline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GTD, IEP Calculations</a:t>
              </a:r>
              <a:endParaRPr lang="en-A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Institute for Economics and Peace</a:t>
            </a:r>
            <a:endParaRPr sz="2000" b="1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" name="Google Shape;65;p11"/>
          <p:cNvGrpSpPr/>
          <p:nvPr/>
        </p:nvGrpSpPr>
        <p:grpSpPr>
          <a:xfrm>
            <a:off x="439354" y="968652"/>
            <a:ext cx="2587625" cy="1146490"/>
            <a:chOff x="439354" y="1345842"/>
            <a:chExt cx="2587625" cy="1146490"/>
          </a:xfrm>
        </p:grpSpPr>
        <p:sp>
          <p:nvSpPr>
            <p:cNvPr id="66" name="Google Shape;66;p11"/>
            <p:cNvSpPr txBox="1"/>
            <p:nvPr/>
          </p:nvSpPr>
          <p:spPr>
            <a:xfrm>
              <a:off x="633411" y="1345842"/>
              <a:ext cx="2393568" cy="1146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600" tIns="34300" rIns="68600" bIns="343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0B1107"/>
                  </a:solidFill>
                  <a:latin typeface="Arial"/>
                  <a:ea typeface="Arial"/>
                  <a:cs typeface="Arial"/>
                  <a:sym typeface="Arial"/>
                </a:rPr>
                <a:t>Research used extensively by organisations, including the OECD, Commonwealth Secretariat, World Bank and the United Nations. </a:t>
              </a:r>
              <a:endParaRPr dirty="0"/>
            </a:p>
          </p:txBody>
        </p:sp>
        <p:pic>
          <p:nvPicPr>
            <p:cNvPr id="67" name="Google Shape;67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9354" y="1418791"/>
              <a:ext cx="120822" cy="1911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" name="Google Shape;68;p11"/>
          <p:cNvGrpSpPr/>
          <p:nvPr/>
        </p:nvGrpSpPr>
        <p:grpSpPr>
          <a:xfrm>
            <a:off x="439354" y="2339133"/>
            <a:ext cx="2653338" cy="500159"/>
            <a:chOff x="435142" y="1743211"/>
            <a:chExt cx="2653338" cy="500159"/>
          </a:xfrm>
        </p:grpSpPr>
        <p:sp>
          <p:nvSpPr>
            <p:cNvPr id="69" name="Google Shape;69;p11"/>
            <p:cNvSpPr txBox="1"/>
            <p:nvPr/>
          </p:nvSpPr>
          <p:spPr>
            <a:xfrm>
              <a:off x="633411" y="1743211"/>
              <a:ext cx="2455069" cy="500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600" tIns="34300" rIns="68600" bIns="343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0B1107"/>
                  </a:solidFill>
                  <a:latin typeface="Arial"/>
                  <a:ea typeface="Arial"/>
                  <a:cs typeface="Arial"/>
                  <a:sym typeface="Arial"/>
                </a:rPr>
                <a:t>Work is included in 1,000s of university courses</a:t>
              </a:r>
              <a:endParaRPr sz="1400" dirty="0">
                <a:solidFill>
                  <a:srgbClr val="0B110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0" name="Google Shape;70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5142" y="1810690"/>
              <a:ext cx="120822" cy="1911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" name="Google Shape;71;p11"/>
          <p:cNvGrpSpPr/>
          <p:nvPr/>
        </p:nvGrpSpPr>
        <p:grpSpPr>
          <a:xfrm>
            <a:off x="439354" y="3098035"/>
            <a:ext cx="2503021" cy="738664"/>
            <a:chOff x="435142" y="2143522"/>
            <a:chExt cx="2503021" cy="738664"/>
          </a:xfrm>
        </p:grpSpPr>
        <p:sp>
          <p:nvSpPr>
            <p:cNvPr id="72" name="Google Shape;72;p11"/>
            <p:cNvSpPr txBox="1"/>
            <p:nvPr/>
          </p:nvSpPr>
          <p:spPr>
            <a:xfrm>
              <a:off x="596812" y="2143522"/>
              <a:ext cx="2341351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0B1107"/>
                  </a:solidFill>
                  <a:latin typeface="Arial"/>
                  <a:ea typeface="Arial"/>
                  <a:cs typeface="Arial"/>
                  <a:sym typeface="Arial"/>
                </a:rPr>
                <a:t>Over 500,000 downloads of IEP reports each year </a:t>
              </a:r>
              <a:endParaRPr sz="1400" dirty="0">
                <a:solidFill>
                  <a:srgbClr val="0B110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3" name="Google Shape;73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5142" y="2234792"/>
              <a:ext cx="120822" cy="1911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74;p11"/>
          <p:cNvGrpSpPr/>
          <p:nvPr/>
        </p:nvGrpSpPr>
        <p:grpSpPr>
          <a:xfrm>
            <a:off x="3254743" y="920537"/>
            <a:ext cx="1678655" cy="1645350"/>
            <a:chOff x="3489693" y="1048533"/>
            <a:chExt cx="1678655" cy="1645350"/>
          </a:xfrm>
          <a:solidFill>
            <a:schemeClr val="tx1"/>
          </a:solidFill>
        </p:grpSpPr>
        <p:sp>
          <p:nvSpPr>
            <p:cNvPr id="75" name="Google Shape;75;p11"/>
            <p:cNvSpPr/>
            <p:nvPr/>
          </p:nvSpPr>
          <p:spPr>
            <a:xfrm>
              <a:off x="3489693" y="1048533"/>
              <a:ext cx="1678655" cy="164535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1"/>
            <p:cNvSpPr txBox="1"/>
            <p:nvPr/>
          </p:nvSpPr>
          <p:spPr>
            <a:xfrm>
              <a:off x="3489693" y="1565465"/>
              <a:ext cx="1678655" cy="49392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-US" sz="4000" b="1" spc="-15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21BN</a:t>
              </a:r>
              <a:endParaRPr sz="4000" b="1" cap="none" spc="-15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77" name="Google Shape;77;p11"/>
            <p:cNvSpPr txBox="1"/>
            <p:nvPr/>
          </p:nvSpPr>
          <p:spPr>
            <a:xfrm>
              <a:off x="3489693" y="1982094"/>
              <a:ext cx="16786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1" algn="ctr"/>
              <a:r>
                <a:rPr lang="en-US" sz="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MEDIA REACH</a:t>
              </a:r>
              <a:endParaRPr dirty="0"/>
            </a:p>
          </p:txBody>
        </p:sp>
      </p:grpSp>
      <p:grpSp>
        <p:nvGrpSpPr>
          <p:cNvPr id="78" name="Google Shape;78;p11"/>
          <p:cNvGrpSpPr/>
          <p:nvPr/>
        </p:nvGrpSpPr>
        <p:grpSpPr>
          <a:xfrm>
            <a:off x="5042444" y="920537"/>
            <a:ext cx="1678655" cy="1645350"/>
            <a:chOff x="5277394" y="1048533"/>
            <a:chExt cx="1678655" cy="1645350"/>
          </a:xfrm>
          <a:solidFill>
            <a:schemeClr val="tx1"/>
          </a:solidFill>
        </p:grpSpPr>
        <p:sp>
          <p:nvSpPr>
            <p:cNvPr id="79" name="Google Shape;79;p11"/>
            <p:cNvSpPr/>
            <p:nvPr/>
          </p:nvSpPr>
          <p:spPr>
            <a:xfrm>
              <a:off x="5277394" y="1048533"/>
              <a:ext cx="1678655" cy="164535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1"/>
            <p:cNvSpPr txBox="1"/>
            <p:nvPr/>
          </p:nvSpPr>
          <p:spPr>
            <a:xfrm>
              <a:off x="5277394" y="1565465"/>
              <a:ext cx="1678655" cy="49392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-US" sz="4000" b="1" spc="-15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1.1BN</a:t>
              </a:r>
              <a:endParaRPr sz="4000" b="1" cap="none" spc="-15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81" name="Google Shape;81;p11"/>
            <p:cNvSpPr txBox="1"/>
            <p:nvPr/>
          </p:nvSpPr>
          <p:spPr>
            <a:xfrm>
              <a:off x="5277394" y="1982094"/>
              <a:ext cx="167865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SOCIAL REACH</a:t>
              </a:r>
              <a:endParaRPr dirty="0"/>
            </a:p>
          </p:txBody>
        </p:sp>
      </p:grpSp>
      <p:grpSp>
        <p:nvGrpSpPr>
          <p:cNvPr id="82" name="Google Shape;82;p11"/>
          <p:cNvGrpSpPr/>
          <p:nvPr/>
        </p:nvGrpSpPr>
        <p:grpSpPr>
          <a:xfrm>
            <a:off x="6830148" y="920537"/>
            <a:ext cx="1678655" cy="1645350"/>
            <a:chOff x="7065098" y="1048533"/>
            <a:chExt cx="1678655" cy="1645350"/>
          </a:xfrm>
          <a:solidFill>
            <a:schemeClr val="tx1"/>
          </a:solidFill>
        </p:grpSpPr>
        <p:sp>
          <p:nvSpPr>
            <p:cNvPr id="83" name="Google Shape;83;p11"/>
            <p:cNvSpPr/>
            <p:nvPr/>
          </p:nvSpPr>
          <p:spPr>
            <a:xfrm>
              <a:off x="7065098" y="1048533"/>
              <a:ext cx="1678655" cy="164535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11"/>
            <p:cNvSpPr txBox="1"/>
            <p:nvPr/>
          </p:nvSpPr>
          <p:spPr>
            <a:xfrm>
              <a:off x="7065098" y="1565465"/>
              <a:ext cx="1678655" cy="49392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-US" sz="4000" b="1" spc="-15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150</a:t>
              </a:r>
              <a:endParaRPr sz="4000" b="1" cap="none" spc="-15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85" name="Google Shape;85;p11"/>
            <p:cNvSpPr txBox="1"/>
            <p:nvPr/>
          </p:nvSpPr>
          <p:spPr>
            <a:xfrm>
              <a:off x="7065098" y="1982094"/>
              <a:ext cx="167865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COUNTRY REACH</a:t>
              </a:r>
              <a:endParaRPr dirty="0"/>
            </a:p>
          </p:txBody>
        </p:sp>
      </p:grpSp>
      <p:grpSp>
        <p:nvGrpSpPr>
          <p:cNvPr id="86" name="Google Shape;86;p11"/>
          <p:cNvGrpSpPr/>
          <p:nvPr/>
        </p:nvGrpSpPr>
        <p:grpSpPr>
          <a:xfrm>
            <a:off x="3254743" y="2687694"/>
            <a:ext cx="1678655" cy="1645350"/>
            <a:chOff x="3489693" y="2815690"/>
            <a:chExt cx="1678655" cy="1645350"/>
          </a:xfrm>
          <a:solidFill>
            <a:schemeClr val="tx1"/>
          </a:solidFill>
        </p:grpSpPr>
        <p:sp>
          <p:nvSpPr>
            <p:cNvPr id="87" name="Google Shape;87;p11"/>
            <p:cNvSpPr/>
            <p:nvPr/>
          </p:nvSpPr>
          <p:spPr>
            <a:xfrm>
              <a:off x="3489693" y="2815690"/>
              <a:ext cx="1678655" cy="164535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1"/>
            <p:cNvSpPr txBox="1"/>
            <p:nvPr/>
          </p:nvSpPr>
          <p:spPr>
            <a:xfrm>
              <a:off x="3489693" y="3332622"/>
              <a:ext cx="1584331" cy="49392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-US" sz="4000" b="1" spc="-15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10</a:t>
              </a:r>
              <a:endParaRPr sz="4000" b="1" cap="none" spc="-15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89" name="Google Shape;89;p11"/>
            <p:cNvSpPr txBox="1"/>
            <p:nvPr/>
          </p:nvSpPr>
          <p:spPr>
            <a:xfrm>
              <a:off x="3489693" y="3749251"/>
              <a:ext cx="16786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PUBLISHED REPORTS</a:t>
              </a:r>
              <a:endParaRPr dirty="0"/>
            </a:p>
          </p:txBody>
        </p:sp>
      </p:grpSp>
      <p:grpSp>
        <p:nvGrpSpPr>
          <p:cNvPr id="90" name="Google Shape;90;p11"/>
          <p:cNvGrpSpPr/>
          <p:nvPr/>
        </p:nvGrpSpPr>
        <p:grpSpPr>
          <a:xfrm>
            <a:off x="5042444" y="2687694"/>
            <a:ext cx="1678655" cy="1645350"/>
            <a:chOff x="5277394" y="2815690"/>
            <a:chExt cx="1678655" cy="1645350"/>
          </a:xfrm>
          <a:solidFill>
            <a:schemeClr val="tx1"/>
          </a:solidFill>
        </p:grpSpPr>
        <p:sp>
          <p:nvSpPr>
            <p:cNvPr id="91" name="Google Shape;91;p11"/>
            <p:cNvSpPr/>
            <p:nvPr/>
          </p:nvSpPr>
          <p:spPr>
            <a:xfrm>
              <a:off x="5277394" y="2815690"/>
              <a:ext cx="1678655" cy="164535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1"/>
            <p:cNvSpPr txBox="1"/>
            <p:nvPr/>
          </p:nvSpPr>
          <p:spPr>
            <a:xfrm>
              <a:off x="5277394" y="3332622"/>
              <a:ext cx="1678655" cy="49392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-US" sz="4000" b="1" spc="-15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3000</a:t>
              </a:r>
              <a:endParaRPr sz="4000" b="1" cap="none" spc="-15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93" name="Google Shape;93;p11"/>
            <p:cNvSpPr txBox="1"/>
            <p:nvPr/>
          </p:nvSpPr>
          <p:spPr>
            <a:xfrm>
              <a:off x="5277394" y="3749251"/>
              <a:ext cx="1626870" cy="21544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BOOK REFERENCES</a:t>
              </a:r>
              <a:endParaRPr dirty="0"/>
            </a:p>
          </p:txBody>
        </p:sp>
      </p:grpSp>
      <p:grpSp>
        <p:nvGrpSpPr>
          <p:cNvPr id="94" name="Google Shape;94;p11"/>
          <p:cNvGrpSpPr/>
          <p:nvPr/>
        </p:nvGrpSpPr>
        <p:grpSpPr>
          <a:xfrm>
            <a:off x="6830148" y="2687694"/>
            <a:ext cx="1678655" cy="1645350"/>
            <a:chOff x="7065098" y="2815690"/>
            <a:chExt cx="1678655" cy="1645350"/>
          </a:xfrm>
          <a:solidFill>
            <a:schemeClr val="tx1"/>
          </a:solidFill>
        </p:grpSpPr>
        <p:sp>
          <p:nvSpPr>
            <p:cNvPr id="95" name="Google Shape;95;p11"/>
            <p:cNvSpPr/>
            <p:nvPr/>
          </p:nvSpPr>
          <p:spPr>
            <a:xfrm>
              <a:off x="7065098" y="2815690"/>
              <a:ext cx="1678655" cy="164535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1"/>
            <p:cNvSpPr txBox="1"/>
            <p:nvPr/>
          </p:nvSpPr>
          <p:spPr>
            <a:xfrm>
              <a:off x="7065098" y="3332622"/>
              <a:ext cx="1678655" cy="49392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-US" sz="4000" b="1" spc="-15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1.3M</a:t>
              </a:r>
              <a:endParaRPr sz="4000" b="1" cap="none" spc="-15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97" name="Google Shape;97;p11"/>
            <p:cNvSpPr txBox="1"/>
            <p:nvPr/>
          </p:nvSpPr>
          <p:spPr>
            <a:xfrm>
              <a:off x="7065098" y="3749251"/>
              <a:ext cx="1617166" cy="21544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UNIQUE VISITORS</a:t>
              </a:r>
              <a:endParaRPr dirty="0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8"/>
          <p:cNvSpPr txBox="1"/>
          <p:nvPr/>
        </p:nvSpPr>
        <p:spPr>
          <a:xfrm>
            <a:off x="168833" y="198573"/>
            <a:ext cx="7399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Deaths from terrorism by conflict type, 2002-2019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8"/>
          <p:cNvSpPr txBox="1"/>
          <p:nvPr/>
        </p:nvSpPr>
        <p:spPr>
          <a:xfrm>
            <a:off x="111983" y="471669"/>
            <a:ext cx="75135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 96 per cent of deaths from terrorism occur in countries currently experiencing a conflict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5250" y="1342978"/>
            <a:ext cx="8968921" cy="3337879"/>
            <a:chOff x="0" y="5292"/>
            <a:chExt cx="14410870" cy="4771698"/>
          </a:xfrm>
        </p:grpSpPr>
        <p:grpSp>
          <p:nvGrpSpPr>
            <p:cNvPr id="27" name="Group 26"/>
            <p:cNvGrpSpPr/>
            <p:nvPr/>
          </p:nvGrpSpPr>
          <p:grpSpPr>
            <a:xfrm>
              <a:off x="0" y="5292"/>
              <a:ext cx="5053735" cy="4771698"/>
              <a:chOff x="0" y="5292"/>
              <a:chExt cx="5053735" cy="4771698"/>
            </a:xfrm>
          </p:grpSpPr>
          <p:graphicFrame>
            <p:nvGraphicFramePr>
              <p:cNvPr id="34" name="Chart 3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60509759"/>
                  </p:ext>
                </p:extLst>
              </p:nvPr>
            </p:nvGraphicFramePr>
            <p:xfrm>
              <a:off x="2" y="5292"/>
              <a:ext cx="5053733" cy="446616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5" name="TextBox 11"/>
              <p:cNvSpPr txBox="1"/>
              <p:nvPr/>
            </p:nvSpPr>
            <p:spPr>
              <a:xfrm>
                <a:off x="0" y="4202618"/>
                <a:ext cx="5027082" cy="574372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Ins="72000" rtlCol="0" anchor="t">
                <a:sp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Source:</a:t>
                </a:r>
                <a:r>
                  <a:rPr lang="en-AU" sz="1000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UCDP ACD, START GTD, IEP calculations</a:t>
                </a:r>
                <a:endParaRPr lang="en-AU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xtBox 12"/>
              <p:cNvSpPr txBox="1"/>
              <p:nvPr/>
            </p:nvSpPr>
            <p:spPr>
              <a:xfrm>
                <a:off x="3747095" y="394971"/>
                <a:ext cx="846401" cy="343597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Ins="72000" rtlCol="0" anchor="t">
                <a:sp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000" b="1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WAR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4863882" y="31750"/>
              <a:ext cx="4905359" cy="4439708"/>
              <a:chOff x="4863882" y="31750"/>
              <a:chExt cx="4905359" cy="4439708"/>
            </a:xfrm>
          </p:grpSpPr>
          <p:graphicFrame>
            <p:nvGraphicFramePr>
              <p:cNvPr id="32" name="Chart 31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320619027"/>
                  </p:ext>
                </p:extLst>
              </p:nvPr>
            </p:nvGraphicFramePr>
            <p:xfrm>
              <a:off x="4863882" y="31750"/>
              <a:ext cx="4905359" cy="443970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3" name="TextBox 32"/>
              <p:cNvSpPr txBox="1"/>
              <p:nvPr/>
            </p:nvSpPr>
            <p:spPr>
              <a:xfrm>
                <a:off x="6675733" y="596052"/>
                <a:ext cx="2520876" cy="558346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Ins="72000" rtlCol="0" anchor="t">
                <a:sp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AU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MINOR</a:t>
                </a:r>
                <a:r>
                  <a:rPr lang="en-AU" sz="1000" b="1" baseline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ARMED CONFLICT</a:t>
                </a:r>
                <a:endParaRPr lang="en-AU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9606036" y="5292"/>
              <a:ext cx="4804834" cy="4439708"/>
              <a:chOff x="9606036" y="5292"/>
              <a:chExt cx="4804834" cy="4439708"/>
            </a:xfrm>
          </p:grpSpPr>
          <p:graphicFrame>
            <p:nvGraphicFramePr>
              <p:cNvPr id="30" name="Chart 29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771680801"/>
                  </p:ext>
                </p:extLst>
              </p:nvPr>
            </p:nvGraphicFramePr>
            <p:xfrm>
              <a:off x="9606036" y="5292"/>
              <a:ext cx="4804834" cy="443970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31" name="TextBox 16"/>
              <p:cNvSpPr txBox="1"/>
              <p:nvPr/>
            </p:nvSpPr>
            <p:spPr>
              <a:xfrm>
                <a:off x="10844453" y="394969"/>
                <a:ext cx="2115033" cy="343597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Ins="72000" rtlCol="0" anchor="t">
                <a:sp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AU" sz="1000" b="1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NON-CONFLICT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9"/>
          <p:cNvSpPr txBox="1"/>
          <p:nvPr/>
        </p:nvSpPr>
        <p:spPr>
          <a:xfrm>
            <a:off x="168833" y="198573"/>
            <a:ext cx="7399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Trend in terrorism deaths by region, 2002-2019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9"/>
          <p:cNvSpPr txBox="1"/>
          <p:nvPr/>
        </p:nvSpPr>
        <p:spPr>
          <a:xfrm>
            <a:off x="168833" y="473871"/>
            <a:ext cx="790111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2019, the number of terrorism deaths in South Asia and sub-Saharan Africa exceeded deaths recorded in MENA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60797" y="1144127"/>
            <a:ext cx="7530728" cy="3709489"/>
            <a:chOff x="-458181" y="-673990"/>
            <a:chExt cx="8836236" cy="3810651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46513378"/>
                </p:ext>
              </p:extLst>
            </p:nvPr>
          </p:nvGraphicFramePr>
          <p:xfrm>
            <a:off x="-458181" y="-673990"/>
            <a:ext cx="8836236" cy="37834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3"/>
            <p:cNvSpPr txBox="1"/>
            <p:nvPr/>
          </p:nvSpPr>
          <p:spPr>
            <a:xfrm>
              <a:off x="-336550" y="2850913"/>
              <a:ext cx="3620101" cy="28574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</a:t>
              </a:r>
              <a:r>
                <a:rPr lang="en-AU" sz="900" baseline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START GTD, IEP calculations</a:t>
              </a:r>
              <a:endParaRPr lang="en-AU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682333" y="4329233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/>
              <a:t>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AE2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0"/>
          <p:cNvSpPr txBox="1"/>
          <p:nvPr/>
        </p:nvSpPr>
        <p:spPr>
          <a:xfrm>
            <a:off x="131000" y="1298830"/>
            <a:ext cx="5585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1" b="1">
              <a:solidFill>
                <a:srgbClr val="0681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0"/>
          <p:cNvSpPr txBox="1"/>
          <p:nvPr/>
        </p:nvSpPr>
        <p:spPr>
          <a:xfrm>
            <a:off x="431799" y="1523409"/>
            <a:ext cx="5150854" cy="16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spc="-150" dirty="0">
                <a:solidFill>
                  <a:schemeClr val="lt1"/>
                </a:solidFill>
              </a:rPr>
              <a:t>The Shifting Landscape </a:t>
            </a:r>
            <a:endParaRPr sz="7000" b="1" spc="-1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0"/>
          <p:cNvSpPr txBox="1"/>
          <p:nvPr/>
        </p:nvSpPr>
        <p:spPr>
          <a:xfrm>
            <a:off x="431800" y="1001596"/>
            <a:ext cx="6399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3600" b="1">
                <a:solidFill>
                  <a:schemeClr val="lt1"/>
                </a:solidFill>
              </a:rPr>
              <a:t>4</a:t>
            </a: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1"/>
          <p:cNvSpPr txBox="1"/>
          <p:nvPr/>
        </p:nvSpPr>
        <p:spPr>
          <a:xfrm>
            <a:off x="168833" y="198573"/>
            <a:ext cx="7399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Deaths from terrorism by decade, 2000-2019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1"/>
          <p:cNvSpPr txBox="1"/>
          <p:nvPr/>
        </p:nvSpPr>
        <p:spPr>
          <a:xfrm>
            <a:off x="168833" y="473871"/>
            <a:ext cx="8049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81E28"/>
                </a:solidFill>
                <a:latin typeface="Arial"/>
                <a:ea typeface="Arial"/>
                <a:cs typeface="Arial"/>
                <a:sym typeface="Arial"/>
              </a:rPr>
              <a:t>The last decade was the deadliest on record with over 182,000 terrorism deaths, compared to 72,000 in the 2000s </a:t>
            </a:r>
            <a:endParaRPr sz="1200" dirty="0">
              <a:solidFill>
                <a:srgbClr val="181E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9977959"/>
              </p:ext>
            </p:extLst>
          </p:nvPr>
        </p:nvGraphicFramePr>
        <p:xfrm>
          <a:off x="2260434" y="749271"/>
          <a:ext cx="4616616" cy="4082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2"/>
          <p:cNvSpPr txBox="1"/>
          <p:nvPr/>
        </p:nvSpPr>
        <p:spPr>
          <a:xfrm>
            <a:off x="168833" y="198573"/>
            <a:ext cx="7399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Trend in ISIL-related terrorism deaths, 2013-2019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32"/>
          <p:cNvSpPr txBox="1"/>
          <p:nvPr/>
        </p:nvSpPr>
        <p:spPr>
          <a:xfrm>
            <a:off x="168833" y="473871"/>
            <a:ext cx="6798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81E28"/>
                </a:solidFill>
                <a:latin typeface="Arial"/>
                <a:ea typeface="Arial"/>
                <a:cs typeface="Arial"/>
                <a:sym typeface="Arial"/>
              </a:rPr>
              <a:t>Since 2013, ISIL and affiliated groups have caused over 40,000 terrorism deaths </a:t>
            </a:r>
            <a:endParaRPr sz="1200" dirty="0">
              <a:solidFill>
                <a:srgbClr val="181E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73675" y="921358"/>
            <a:ext cx="7160675" cy="3822092"/>
            <a:chOff x="0" y="0"/>
            <a:chExt cx="10442519" cy="4693297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59195727"/>
                </p:ext>
              </p:extLst>
            </p:nvPr>
          </p:nvGraphicFramePr>
          <p:xfrm>
            <a:off x="7020" y="0"/>
            <a:ext cx="10435499" cy="4601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Box 3"/>
            <p:cNvSpPr txBox="1"/>
            <p:nvPr/>
          </p:nvSpPr>
          <p:spPr>
            <a:xfrm>
              <a:off x="0" y="4400550"/>
              <a:ext cx="4635158" cy="29274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05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</a:t>
              </a:r>
              <a:r>
                <a:rPr lang="en-AU" sz="1050" baseline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START GTD, IEP calculations</a:t>
              </a:r>
              <a:endParaRPr lang="en-AU" sz="10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3"/>
          <p:cNvSpPr txBox="1"/>
          <p:nvPr/>
        </p:nvSpPr>
        <p:spPr>
          <a:xfrm>
            <a:off x="168833" y="198573"/>
            <a:ext cx="7684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Number of countries recording ISIL-related attacks, 2013-2019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3"/>
          <p:cNvSpPr txBox="1"/>
          <p:nvPr/>
        </p:nvSpPr>
        <p:spPr>
          <a:xfrm>
            <a:off x="88066" y="473871"/>
            <a:ext cx="77658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81E28"/>
                </a:solidFill>
                <a:latin typeface="Arial"/>
                <a:ea typeface="Arial"/>
                <a:cs typeface="Arial"/>
                <a:sym typeface="Arial"/>
              </a:rPr>
              <a:t>The number of countries recording terror attacks by ISIL-related groups has risen from two in 2013 to 27 in 2019</a:t>
            </a:r>
            <a:endParaRPr sz="1200" dirty="0">
              <a:solidFill>
                <a:srgbClr val="181E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1201381"/>
              </p:ext>
            </p:extLst>
          </p:nvPr>
        </p:nvGraphicFramePr>
        <p:xfrm>
          <a:off x="292267" y="1002969"/>
          <a:ext cx="8318996" cy="3664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7465" y="622371"/>
            <a:ext cx="8124772" cy="4212022"/>
            <a:chOff x="-2365576" y="-597946"/>
            <a:chExt cx="10504277" cy="4864271"/>
          </a:xfrm>
          <a:solidFill>
            <a:schemeClr val="bg1"/>
          </a:solidFill>
        </p:grpSpPr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317924686"/>
                </p:ext>
              </p:extLst>
            </p:nvPr>
          </p:nvGraphicFramePr>
          <p:xfrm>
            <a:off x="-2365576" y="-597946"/>
            <a:ext cx="10504277" cy="486427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Box 3"/>
            <p:cNvSpPr txBox="1"/>
            <p:nvPr/>
          </p:nvSpPr>
          <p:spPr>
            <a:xfrm>
              <a:off x="-2365576" y="3906828"/>
              <a:ext cx="3705141" cy="274917"/>
            </a:xfrm>
            <a:prstGeom prst="rect">
              <a:avLst/>
            </a:prstGeom>
            <a:grp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</a:t>
              </a:r>
              <a:r>
                <a:rPr lang="en-AU" sz="1000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START GTD, IEP calculations</a:t>
              </a:r>
              <a:endParaRPr lang="en-A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7" name="Google Shape;347;p34"/>
          <p:cNvSpPr txBox="1"/>
          <p:nvPr/>
        </p:nvSpPr>
        <p:spPr>
          <a:xfrm>
            <a:off x="168833" y="198573"/>
            <a:ext cx="78564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Regional distribution of ISIL-related terrorism deaths, 2013-2019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4"/>
          <p:cNvSpPr txBox="1"/>
          <p:nvPr/>
        </p:nvSpPr>
        <p:spPr>
          <a:xfrm>
            <a:off x="168833" y="495471"/>
            <a:ext cx="6798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81E28"/>
                </a:solidFill>
                <a:latin typeface="Arial"/>
                <a:ea typeface="Arial"/>
                <a:cs typeface="Arial"/>
                <a:sym typeface="Arial"/>
              </a:rPr>
              <a:t>By 2019, less than a third of ISIL deaths from terrorism occurred in the MENA region</a:t>
            </a:r>
            <a:endParaRPr sz="1200" dirty="0">
              <a:solidFill>
                <a:srgbClr val="181E2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5"/>
          <p:cNvSpPr txBox="1"/>
          <p:nvPr/>
        </p:nvSpPr>
        <p:spPr>
          <a:xfrm>
            <a:off x="168833" y="198573"/>
            <a:ext cx="7399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Terrorism and ecological threats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35"/>
          <p:cNvSpPr txBox="1"/>
          <p:nvPr/>
        </p:nvSpPr>
        <p:spPr>
          <a:xfrm>
            <a:off x="168833" y="473973"/>
            <a:ext cx="67980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181E28"/>
                </a:solidFill>
                <a:latin typeface="Arial"/>
                <a:ea typeface="Arial"/>
                <a:cs typeface="Arial"/>
                <a:sym typeface="Arial"/>
              </a:rPr>
              <a:t>The six countries with the greatest increase in terrorism in sub-Saharan Africa face medium to high exposure to ecological threats</a:t>
            </a:r>
            <a:endParaRPr dirty="0">
              <a:solidFill>
                <a:srgbClr val="181E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58" name="Google Shape;358;p35"/>
          <p:cNvGraphicFramePr/>
          <p:nvPr>
            <p:extLst>
              <p:ext uri="{D42A27DB-BD31-4B8C-83A1-F6EECF244321}">
                <p14:modId xmlns:p14="http://schemas.microsoft.com/office/powerpoint/2010/main" val="3800094392"/>
              </p:ext>
            </p:extLst>
          </p:nvPr>
        </p:nvGraphicFramePr>
        <p:xfrm>
          <a:off x="1145882" y="1583279"/>
          <a:ext cx="6702718" cy="2430825"/>
        </p:xfrm>
        <a:graphic>
          <a:graphicData uri="http://schemas.openxmlformats.org/drawingml/2006/table">
            <a:tbl>
              <a:tblPr>
                <a:noFill/>
                <a:tableStyleId>{D3E27532-AA7A-4EBC-B14E-9243C16B30FB}</a:tableStyleId>
              </a:tblPr>
              <a:tblGrid>
                <a:gridCol w="1461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6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3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3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7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1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Country</a:t>
                      </a:r>
                      <a:endParaRPr sz="11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GTI Increase in Terrorism Rank</a:t>
                      </a:r>
                      <a:endParaRPr sz="11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 Conflict?</a:t>
                      </a:r>
                      <a:endParaRPr sz="11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Number of Ecological Threats</a:t>
                      </a:r>
                      <a:endParaRPr sz="11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Projected Population Growth to 2050</a:t>
                      </a:r>
                      <a:endParaRPr sz="11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Burkina Faso</a:t>
                      </a:r>
                      <a:endParaRPr sz="11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Yes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108%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Mozambique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Yes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109%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Congo, DRC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Yes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117%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Mali</a:t>
                      </a:r>
                      <a:endParaRPr sz="11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Yes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115%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Niger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Yes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171%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Cameroon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Yes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91%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AE2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6"/>
          <p:cNvSpPr txBox="1"/>
          <p:nvPr/>
        </p:nvSpPr>
        <p:spPr>
          <a:xfrm>
            <a:off x="131000" y="1298830"/>
            <a:ext cx="5585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1" b="1">
              <a:solidFill>
                <a:srgbClr val="0681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6"/>
          <p:cNvSpPr txBox="1"/>
          <p:nvPr/>
        </p:nvSpPr>
        <p:spPr>
          <a:xfrm>
            <a:off x="431800" y="1523400"/>
            <a:ext cx="8218200" cy="16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spc="-150" dirty="0">
                <a:solidFill>
                  <a:schemeClr val="lt1"/>
                </a:solidFill>
              </a:rPr>
              <a:t>Far-right Terrorism &amp; Political Violence</a:t>
            </a:r>
            <a:endParaRPr sz="7000" b="1" spc="-1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6"/>
          <p:cNvSpPr txBox="1"/>
          <p:nvPr/>
        </p:nvSpPr>
        <p:spPr>
          <a:xfrm>
            <a:off x="431800" y="1001596"/>
            <a:ext cx="6399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3600" b="1">
                <a:solidFill>
                  <a:schemeClr val="lt1"/>
                </a:solidFill>
              </a:rPr>
              <a:t>5</a:t>
            </a: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7"/>
          <p:cNvSpPr txBox="1"/>
          <p:nvPr/>
        </p:nvSpPr>
        <p:spPr>
          <a:xfrm>
            <a:off x="168832" y="198573"/>
            <a:ext cx="7870267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Far-right terrorism deaths and incidents in the </a:t>
            </a:r>
            <a:r>
              <a:rPr lang="en-US" sz="2000" b="1" dirty="0">
                <a:solidFill>
                  <a:schemeClr val="dk1"/>
                </a:solidFill>
              </a:rPr>
              <a:t>W</a:t>
            </a: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est, 2002 - 2019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7"/>
          <p:cNvSpPr txBox="1"/>
          <p:nvPr/>
        </p:nvSpPr>
        <p:spPr>
          <a:xfrm>
            <a:off x="94660" y="473871"/>
            <a:ext cx="6798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Although political terrorist incidents have increased in the last decade, the majority of deaths from terrorism in the West came from religious terrorism</a:t>
            </a:r>
            <a:endParaRPr lang="en-AU" sz="12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8832" y="1380375"/>
            <a:ext cx="8735464" cy="3115425"/>
            <a:chOff x="0" y="0"/>
            <a:chExt cx="9113058" cy="3198994"/>
          </a:xfrm>
        </p:grpSpPr>
        <p:graphicFrame>
          <p:nvGraphicFramePr>
            <p:cNvPr id="8" name="Chart 7"/>
            <p:cNvGraphicFramePr/>
            <p:nvPr>
              <p:extLst>
                <p:ext uri="{D42A27DB-BD31-4B8C-83A1-F6EECF244321}">
                  <p14:modId xmlns:p14="http://schemas.microsoft.com/office/powerpoint/2010/main" val="1313449345"/>
                </p:ext>
              </p:extLst>
            </p:nvPr>
          </p:nvGraphicFramePr>
          <p:xfrm>
            <a:off x="0" y="0"/>
            <a:ext cx="4547755" cy="28575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9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27869183"/>
                </p:ext>
              </p:extLst>
            </p:nvPr>
          </p:nvGraphicFramePr>
          <p:xfrm>
            <a:off x="4565304" y="0"/>
            <a:ext cx="4547754" cy="28575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0" name="TextBox 1"/>
            <p:cNvSpPr txBox="1"/>
            <p:nvPr/>
          </p:nvSpPr>
          <p:spPr>
            <a:xfrm>
              <a:off x="17549" y="2820555"/>
              <a:ext cx="9057409" cy="378439"/>
            </a:xfrm>
            <a:prstGeom prst="rect">
              <a:avLst/>
            </a:prstGeom>
            <a:solidFill>
              <a:schemeClr val="bg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 sz="105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AU" sz="105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</a:t>
              </a:r>
              <a:r>
                <a:rPr lang="en-AU" sz="1050" baseline="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START GTD, IEP calculations</a:t>
              </a:r>
              <a:endParaRPr lang="en-AU" sz="105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IEP International Offices</a:t>
            </a:r>
            <a:endParaRPr sz="2000" b="1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12"/>
          <p:cNvPicPr preferRelativeResize="0"/>
          <p:nvPr/>
        </p:nvPicPr>
        <p:blipFill rotWithShape="1">
          <a:blip r:embed="rId3">
            <a:alphaModFix/>
          </a:blip>
          <a:srcRect l="14208"/>
          <a:stretch/>
        </p:blipFill>
        <p:spPr>
          <a:xfrm>
            <a:off x="311437" y="1278737"/>
            <a:ext cx="1225864" cy="228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2"/>
          <p:cNvSpPr txBox="1"/>
          <p:nvPr/>
        </p:nvSpPr>
        <p:spPr>
          <a:xfrm>
            <a:off x="311437" y="3660154"/>
            <a:ext cx="1225864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SYDNEY</a:t>
            </a:r>
            <a:endParaRPr sz="1100" b="1" i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2"/>
          <p:cNvSpPr txBox="1"/>
          <p:nvPr/>
        </p:nvSpPr>
        <p:spPr>
          <a:xfrm>
            <a:off x="311438" y="3813808"/>
            <a:ext cx="1225864" cy="182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Australia</a:t>
            </a:r>
            <a:r>
              <a:rPr lang="en-US" sz="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800" i="0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2"/>
          <p:cNvSpPr txBox="1"/>
          <p:nvPr/>
        </p:nvSpPr>
        <p:spPr>
          <a:xfrm>
            <a:off x="1722656" y="3660154"/>
            <a:ext cx="1243491" cy="206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YORK </a:t>
            </a:r>
            <a:endParaRPr sz="1100" b="1" i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2"/>
          <p:cNvSpPr txBox="1"/>
          <p:nvPr/>
        </p:nvSpPr>
        <p:spPr>
          <a:xfrm>
            <a:off x="1702096" y="3825125"/>
            <a:ext cx="1264051" cy="159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USA</a:t>
            </a:r>
            <a:endParaRPr sz="800" b="1" i="0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2"/>
          <p:cNvSpPr txBox="1"/>
          <p:nvPr/>
        </p:nvSpPr>
        <p:spPr>
          <a:xfrm>
            <a:off x="3151502" y="3660154"/>
            <a:ext cx="1249976" cy="21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BRUSSELS </a:t>
            </a:r>
            <a:endParaRPr sz="1100" b="1" i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2"/>
          <p:cNvSpPr txBox="1"/>
          <p:nvPr/>
        </p:nvSpPr>
        <p:spPr>
          <a:xfrm>
            <a:off x="3151502" y="3813152"/>
            <a:ext cx="1249975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Belgium</a:t>
            </a:r>
            <a:endParaRPr sz="800" b="1" i="0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2"/>
          <p:cNvSpPr txBox="1"/>
          <p:nvPr/>
        </p:nvSpPr>
        <p:spPr>
          <a:xfrm>
            <a:off x="4586831" y="3661356"/>
            <a:ext cx="1237219" cy="213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HAGUE</a:t>
            </a:r>
            <a:endParaRPr sz="1100" b="1" i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2"/>
          <p:cNvSpPr txBox="1"/>
          <p:nvPr/>
        </p:nvSpPr>
        <p:spPr>
          <a:xfrm>
            <a:off x="4586832" y="3824469"/>
            <a:ext cx="1237218" cy="16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The Netherlands</a:t>
            </a:r>
            <a:endParaRPr sz="800" b="1" i="0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2"/>
          <p:cNvSpPr txBox="1"/>
          <p:nvPr/>
        </p:nvSpPr>
        <p:spPr>
          <a:xfrm>
            <a:off x="6009404" y="3660154"/>
            <a:ext cx="1233616" cy="213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MEXICO CITY</a:t>
            </a:r>
            <a:endParaRPr sz="1100" b="1" i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2"/>
          <p:cNvSpPr txBox="1"/>
          <p:nvPr/>
        </p:nvSpPr>
        <p:spPr>
          <a:xfrm>
            <a:off x="6009403" y="3808869"/>
            <a:ext cx="1233616" cy="192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Mexico</a:t>
            </a:r>
            <a:endParaRPr sz="800" b="1" i="0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12"/>
          <p:cNvPicPr preferRelativeResize="0"/>
          <p:nvPr/>
        </p:nvPicPr>
        <p:blipFill rotWithShape="1">
          <a:blip r:embed="rId4">
            <a:alphaModFix/>
          </a:blip>
          <a:srcRect r="13667"/>
          <a:stretch/>
        </p:blipFill>
        <p:spPr>
          <a:xfrm>
            <a:off x="6009405" y="1278714"/>
            <a:ext cx="1233614" cy="2289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2"/>
          <p:cNvPicPr preferRelativeResize="0"/>
          <p:nvPr/>
        </p:nvPicPr>
        <p:blipFill rotWithShape="1">
          <a:blip r:embed="rId5">
            <a:alphaModFix/>
          </a:blip>
          <a:srcRect r="12522"/>
          <a:stretch/>
        </p:blipFill>
        <p:spPr>
          <a:xfrm>
            <a:off x="3151502" y="1278731"/>
            <a:ext cx="1249975" cy="228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2"/>
          <p:cNvPicPr preferRelativeResize="0"/>
          <p:nvPr/>
        </p:nvPicPr>
        <p:blipFill rotWithShape="1">
          <a:blip r:embed="rId6">
            <a:alphaModFix/>
          </a:blip>
          <a:srcRect r="13414"/>
          <a:stretch/>
        </p:blipFill>
        <p:spPr>
          <a:xfrm>
            <a:off x="4586832" y="1278725"/>
            <a:ext cx="1237218" cy="2289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2"/>
          <p:cNvPicPr preferRelativeResize="0"/>
          <p:nvPr/>
        </p:nvPicPr>
        <p:blipFill rotWithShape="1">
          <a:blip r:embed="rId7">
            <a:alphaModFix/>
          </a:blip>
          <a:srcRect r="12974"/>
          <a:stretch/>
        </p:blipFill>
        <p:spPr>
          <a:xfrm>
            <a:off x="1722656" y="1278701"/>
            <a:ext cx="1243491" cy="228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2"/>
          <p:cNvPicPr preferRelativeResize="0"/>
          <p:nvPr/>
        </p:nvPicPr>
        <p:blipFill rotWithShape="1">
          <a:blip r:embed="rId8">
            <a:alphaModFix/>
          </a:blip>
          <a:srcRect l="23242" r="36277"/>
          <a:stretch/>
        </p:blipFill>
        <p:spPr>
          <a:xfrm>
            <a:off x="7428374" y="1278701"/>
            <a:ext cx="1232965" cy="229111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2"/>
          <p:cNvSpPr txBox="1"/>
          <p:nvPr/>
        </p:nvSpPr>
        <p:spPr>
          <a:xfrm>
            <a:off x="7438247" y="3651442"/>
            <a:ext cx="1223092" cy="22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HARARE</a:t>
            </a:r>
            <a:endParaRPr sz="1100" b="1" i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2"/>
          <p:cNvSpPr txBox="1"/>
          <p:nvPr/>
        </p:nvSpPr>
        <p:spPr>
          <a:xfrm>
            <a:off x="7438248" y="3801835"/>
            <a:ext cx="1223091" cy="20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Zimbabwe</a:t>
            </a:r>
            <a:endParaRPr sz="800" b="1" i="0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7"/>
          <p:cNvSpPr txBox="1"/>
          <p:nvPr/>
        </p:nvSpPr>
        <p:spPr>
          <a:xfrm>
            <a:off x="168833" y="198573"/>
            <a:ext cx="7399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Far-right terrorist incidents in the West, 1970-2019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7"/>
          <p:cNvSpPr txBox="1"/>
          <p:nvPr/>
        </p:nvSpPr>
        <p:spPr>
          <a:xfrm>
            <a:off x="85135" y="506967"/>
            <a:ext cx="6798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Far-right terrorist incidents have increased 250 per cent over the past five years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dirty="0">
              <a:solidFill>
                <a:srgbClr val="181E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1528" y="1021051"/>
            <a:ext cx="7847597" cy="3806883"/>
            <a:chOff x="0" y="310515"/>
            <a:chExt cx="4714181" cy="3139240"/>
          </a:xfrm>
        </p:grpSpPr>
        <p:sp>
          <p:nvSpPr>
            <p:cNvPr id="5" name="TextBox 3"/>
            <p:cNvSpPr txBox="1"/>
            <p:nvPr/>
          </p:nvSpPr>
          <p:spPr>
            <a:xfrm>
              <a:off x="0" y="3054623"/>
              <a:ext cx="4600575" cy="395132"/>
            </a:xfrm>
            <a:prstGeom prst="rect">
              <a:avLst/>
            </a:prstGeom>
            <a:solidFill>
              <a:schemeClr val="bg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AU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</a:t>
              </a:r>
              <a:r>
                <a:rPr lang="en-AU" baseline="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START GTD, IEP calculations</a:t>
              </a:r>
              <a:endParaRPr lang="en-AU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25237190"/>
                </p:ext>
              </p:extLst>
            </p:nvPr>
          </p:nvGraphicFramePr>
          <p:xfrm>
            <a:off x="142181" y="310515"/>
            <a:ext cx="4572000" cy="28575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2" name="TextBox 1"/>
          <p:cNvSpPr txBox="1"/>
          <p:nvPr/>
        </p:nvSpPr>
        <p:spPr>
          <a:xfrm>
            <a:off x="5735781" y="2553607"/>
            <a:ext cx="1013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err="1"/>
              <a:t>Breivik</a:t>
            </a:r>
            <a:r>
              <a:rPr lang="en-AU" sz="1000" b="1" dirty="0"/>
              <a:t> attack</a:t>
            </a:r>
          </a:p>
          <a:p>
            <a:r>
              <a:rPr lang="en-AU" sz="1000" b="1" dirty="0"/>
              <a:t>Norway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234817" y="2929175"/>
            <a:ext cx="648318" cy="10779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38581" y="4210267"/>
            <a:ext cx="622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4873591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7"/>
          <p:cNvSpPr txBox="1"/>
          <p:nvPr/>
        </p:nvSpPr>
        <p:spPr>
          <a:xfrm>
            <a:off x="2017059" y="731973"/>
            <a:ext cx="1697101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250%</a:t>
            </a:r>
            <a:endParaRPr sz="44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  <a:sym typeface="Arial"/>
            </a:endParaRPr>
          </a:p>
        </p:txBody>
      </p:sp>
      <p:sp>
        <p:nvSpPr>
          <p:cNvPr id="371" name="Google Shape;371;p37"/>
          <p:cNvSpPr txBox="1"/>
          <p:nvPr/>
        </p:nvSpPr>
        <p:spPr>
          <a:xfrm>
            <a:off x="3714160" y="730173"/>
            <a:ext cx="6798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Increase in far-right terrorist attacks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 the past five years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dirty="0">
              <a:solidFill>
                <a:srgbClr val="181E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" y="1434365"/>
            <a:ext cx="8372475" cy="3178892"/>
          </a:xfrm>
          <a:prstGeom prst="rect">
            <a:avLst/>
          </a:prstGeom>
        </p:spPr>
      </p:pic>
      <p:sp>
        <p:nvSpPr>
          <p:cNvPr id="8" name="Google Shape;370;p37"/>
          <p:cNvSpPr txBox="1"/>
          <p:nvPr/>
        </p:nvSpPr>
        <p:spPr>
          <a:xfrm>
            <a:off x="168833" y="198573"/>
            <a:ext cx="7399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Far-right terrorist incidents in the </a:t>
            </a:r>
            <a:r>
              <a:rPr lang="en-US" sz="2000" b="1" dirty="0">
                <a:solidFill>
                  <a:schemeClr val="dk1"/>
                </a:solidFill>
              </a:rPr>
              <a:t>W</a:t>
            </a: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6203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8"/>
          <p:cNvSpPr txBox="1"/>
          <p:nvPr/>
        </p:nvSpPr>
        <p:spPr>
          <a:xfrm>
            <a:off x="168833" y="198573"/>
            <a:ext cx="78300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Distribution of far-right incidents and deaths from terrorism by country, 2002-2019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38"/>
          <p:cNvSpPr txBox="1"/>
          <p:nvPr/>
        </p:nvSpPr>
        <p:spPr>
          <a:xfrm>
            <a:off x="88065" y="724529"/>
            <a:ext cx="7751009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US has recorded the largest number of far-right incidents and deaths in the West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8351" y="1252285"/>
            <a:ext cx="8351085" cy="3610640"/>
            <a:chOff x="-298542" y="0"/>
            <a:chExt cx="6975567" cy="3154532"/>
          </a:xfrm>
        </p:grpSpPr>
        <p:graphicFrame>
          <p:nvGraphicFramePr>
            <p:cNvPr id="9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76209607"/>
                </p:ext>
              </p:extLst>
            </p:nvPr>
          </p:nvGraphicFramePr>
          <p:xfrm>
            <a:off x="0" y="0"/>
            <a:ext cx="3609975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0" name="Char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87605032"/>
                </p:ext>
              </p:extLst>
            </p:nvPr>
          </p:nvGraphicFramePr>
          <p:xfrm>
            <a:off x="3009900" y="0"/>
            <a:ext cx="3667125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Box 4"/>
            <p:cNvSpPr txBox="1"/>
            <p:nvPr/>
          </p:nvSpPr>
          <p:spPr>
            <a:xfrm>
              <a:off x="-298542" y="2877649"/>
              <a:ext cx="5086350" cy="276883"/>
            </a:xfrm>
            <a:prstGeom prst="rect">
              <a:avLst/>
            </a:prstGeom>
            <a:solidFill>
              <a:schemeClr val="bg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 sz="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AU" sz="9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</a:t>
              </a:r>
              <a:r>
                <a:rPr lang="en-AU" sz="900" baseline="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START GTD, IEP calculations</a:t>
              </a:r>
              <a:endParaRPr lang="en-AU" sz="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08208" y="4260127"/>
            <a:ext cx="7637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i="1" dirty="0">
                <a:solidFill>
                  <a:schemeClr val="accent2">
                    <a:lumMod val="75000"/>
                  </a:schemeClr>
                </a:solidFill>
              </a:rPr>
              <a:t>Five countries with the most incidents decreased in Positive Peace in the last two years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9"/>
          <p:cNvSpPr txBox="1"/>
          <p:nvPr/>
        </p:nvSpPr>
        <p:spPr>
          <a:xfrm>
            <a:off x="168833" y="198573"/>
            <a:ext cx="7399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Terrorist Attacks by Ideology and Affiliation, 1970-2019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9"/>
          <p:cNvSpPr txBox="1"/>
          <p:nvPr/>
        </p:nvSpPr>
        <p:spPr>
          <a:xfrm>
            <a:off x="168832" y="473871"/>
            <a:ext cx="7095567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Sixty per cent of far-right attacks were carried out by individuals with no group affiliation</a:t>
            </a:r>
            <a:endParaRPr sz="1200" dirty="0">
              <a:solidFill>
                <a:srgbClr val="181E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37846" y="1026369"/>
            <a:ext cx="7691804" cy="3717081"/>
            <a:chOff x="0" y="0"/>
            <a:chExt cx="5086350" cy="2919276"/>
          </a:xfrm>
        </p:grpSpPr>
        <p:sp>
          <p:nvSpPr>
            <p:cNvPr id="11" name="TextBox 3"/>
            <p:cNvSpPr txBox="1"/>
            <p:nvPr/>
          </p:nvSpPr>
          <p:spPr>
            <a:xfrm>
              <a:off x="0" y="2656320"/>
              <a:ext cx="5086350" cy="262956"/>
            </a:xfrm>
            <a:prstGeom prst="rect">
              <a:avLst/>
            </a:prstGeom>
            <a:solidFill>
              <a:schemeClr val="bg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AU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</a:t>
              </a:r>
              <a:r>
                <a:rPr lang="en-AU" baseline="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START GTD, IEP calculations</a:t>
              </a:r>
              <a:endParaRPr lang="en-AU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2" name="Chart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46602324"/>
                </p:ext>
              </p:extLst>
            </p:nvPr>
          </p:nvGraphicFramePr>
          <p:xfrm>
            <a:off x="5714" y="0"/>
            <a:ext cx="4593772" cy="27355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0"/>
          <p:cNvSpPr txBox="1"/>
          <p:nvPr/>
        </p:nvSpPr>
        <p:spPr>
          <a:xfrm>
            <a:off x="168833" y="198573"/>
            <a:ext cx="7399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Mass Shootings and Terrorism in the US, 1982-2019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40"/>
          <p:cNvSpPr txBox="1"/>
          <p:nvPr/>
        </p:nvSpPr>
        <p:spPr>
          <a:xfrm>
            <a:off x="88066" y="473871"/>
            <a:ext cx="6798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181E28"/>
                </a:solidFill>
                <a:sym typeface="Arial"/>
              </a:rPr>
              <a:t>The proportion of mass shootings classified as terrorist attacks has been increasing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293978" y="985846"/>
            <a:ext cx="8602372" cy="3776654"/>
            <a:chOff x="0" y="0"/>
            <a:chExt cx="7284090" cy="3246938"/>
          </a:xfrm>
        </p:grpSpPr>
        <p:graphicFrame>
          <p:nvGraphicFramePr>
            <p:cNvPr id="9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17388954"/>
                </p:ext>
              </p:extLst>
            </p:nvPr>
          </p:nvGraphicFramePr>
          <p:xfrm>
            <a:off x="26670" y="0"/>
            <a:ext cx="2244090" cy="30095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0" name="Char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29638928"/>
                </p:ext>
              </p:extLst>
            </p:nvPr>
          </p:nvGraphicFramePr>
          <p:xfrm>
            <a:off x="2244090" y="0"/>
            <a:ext cx="5040000" cy="30095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Box 4"/>
            <p:cNvSpPr txBox="1"/>
            <p:nvPr/>
          </p:nvSpPr>
          <p:spPr>
            <a:xfrm>
              <a:off x="0" y="2872740"/>
              <a:ext cx="5086350" cy="374198"/>
            </a:xfrm>
            <a:prstGeom prst="rect">
              <a:avLst/>
            </a:prstGeom>
            <a:solidFill>
              <a:schemeClr val="bg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 sz="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AU" sz="9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</a:t>
              </a:r>
              <a:r>
                <a:rPr lang="en-AU" sz="900" baseline="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START GTD, IEP calculations</a:t>
              </a:r>
              <a:endParaRPr lang="en-AU" sz="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1"/>
          <p:cNvSpPr txBox="1"/>
          <p:nvPr/>
        </p:nvSpPr>
        <p:spPr>
          <a:xfrm>
            <a:off x="168833" y="198573"/>
            <a:ext cx="77046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People who feel that violence is at least partially justified in advancing political goals, </a:t>
            </a:r>
            <a:r>
              <a:rPr lang="en-US" sz="2000" b="1" dirty="0">
                <a:solidFill>
                  <a:schemeClr val="dk1"/>
                </a:solidFill>
              </a:rPr>
              <a:t>U.S.</a:t>
            </a: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2017 – 2020</a:t>
            </a:r>
            <a:b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41"/>
          <p:cNvSpPr txBox="1"/>
          <p:nvPr/>
        </p:nvSpPr>
        <p:spPr>
          <a:xfrm>
            <a:off x="114441" y="760095"/>
            <a:ext cx="7693739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81E28"/>
                </a:solidFill>
                <a:latin typeface="Arial"/>
                <a:ea typeface="Arial"/>
                <a:cs typeface="Arial"/>
                <a:sym typeface="Arial"/>
              </a:rPr>
              <a:t>Both Democrats and Republicans are now much more likely to feel that violence for political ends is at least partially justified</a:t>
            </a:r>
            <a:endParaRPr sz="1200" dirty="0">
              <a:solidFill>
                <a:srgbClr val="181E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4135572"/>
              </p:ext>
            </p:extLst>
          </p:nvPr>
        </p:nvGraphicFramePr>
        <p:xfrm>
          <a:off x="676417" y="1237933"/>
          <a:ext cx="7606230" cy="3482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94402" y="4637757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YouGov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Voter Study Group, 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Nationscape</a:t>
            </a:r>
            <a:endParaRPr lang="en-AU" sz="9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900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248" y="214760"/>
            <a:ext cx="7952642" cy="400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AU" sz="2002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Deteriorations in western attitudes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5437" y="3766101"/>
            <a:ext cx="81702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AU" sz="13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Group 		Quality of  	Fractionalised	Political		Press		Equitable</a:t>
            </a:r>
          </a:p>
          <a:p>
            <a:pPr defTabSz="685800">
              <a:buClrTx/>
              <a:defRPr/>
            </a:pPr>
            <a:r>
              <a:rPr lang="en-AU" sz="13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Grievances	Information	Elites		Democracy	Freedoms	Distribution</a:t>
            </a:r>
          </a:p>
        </p:txBody>
      </p:sp>
      <p:sp>
        <p:nvSpPr>
          <p:cNvPr id="4" name="Down Arrow 3"/>
          <p:cNvSpPr/>
          <p:nvPr/>
        </p:nvSpPr>
        <p:spPr>
          <a:xfrm>
            <a:off x="437417" y="1037076"/>
            <a:ext cx="804497" cy="214312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A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1875233" y="1037076"/>
            <a:ext cx="804497" cy="2532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A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3260846" y="1059662"/>
            <a:ext cx="804497" cy="16930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A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5694667" y="1102652"/>
            <a:ext cx="804497" cy="146171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A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4500562" y="1096332"/>
            <a:ext cx="804497" cy="120683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A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7165729" y="1115409"/>
            <a:ext cx="804497" cy="103615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A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675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AE2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2"/>
          <p:cNvSpPr txBox="1"/>
          <p:nvPr/>
        </p:nvSpPr>
        <p:spPr>
          <a:xfrm>
            <a:off x="131000" y="1298830"/>
            <a:ext cx="5585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1" b="1">
              <a:solidFill>
                <a:srgbClr val="0681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42"/>
          <p:cNvSpPr txBox="1"/>
          <p:nvPr/>
        </p:nvSpPr>
        <p:spPr>
          <a:xfrm>
            <a:off x="431800" y="1523400"/>
            <a:ext cx="5009776" cy="16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spc="-150" dirty="0">
                <a:solidFill>
                  <a:schemeClr val="lt1"/>
                </a:solidFill>
              </a:rPr>
              <a:t>Systems </a:t>
            </a: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spc="-150" dirty="0">
                <a:solidFill>
                  <a:schemeClr val="lt1"/>
                </a:solidFill>
              </a:rPr>
              <a:t>&amp; Terrorism </a:t>
            </a:r>
            <a:endParaRPr sz="7000" b="1" spc="-1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42"/>
          <p:cNvSpPr txBox="1"/>
          <p:nvPr/>
        </p:nvSpPr>
        <p:spPr>
          <a:xfrm>
            <a:off x="431800" y="1001596"/>
            <a:ext cx="6399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3600" b="1">
                <a:solidFill>
                  <a:schemeClr val="lt1"/>
                </a:solidFill>
              </a:rPr>
              <a:t>6</a:t>
            </a: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3"/>
          <p:cNvSpPr txBox="1"/>
          <p:nvPr/>
        </p:nvSpPr>
        <p:spPr>
          <a:xfrm>
            <a:off x="168833" y="198573"/>
            <a:ext cx="7399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Terrorism has long term systematic effects that are rarely reversed</a:t>
            </a:r>
            <a:endParaRPr sz="1100"/>
          </a:p>
        </p:txBody>
      </p:sp>
      <p:sp>
        <p:nvSpPr>
          <p:cNvPr id="425" name="Google Shape;425;p43"/>
          <p:cNvSpPr txBox="1"/>
          <p:nvPr/>
        </p:nvSpPr>
        <p:spPr>
          <a:xfrm>
            <a:off x="168833" y="725689"/>
            <a:ext cx="6927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After the 9/11 attacks, internet content regulation greatly increased in the US while the deterioration in law and order has not been reversed.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1416005"/>
            <a:ext cx="9144000" cy="3211979"/>
            <a:chOff x="537361" y="1512277"/>
            <a:chExt cx="11130033" cy="4228698"/>
          </a:xfrm>
        </p:grpSpPr>
        <p:graphicFrame>
          <p:nvGraphicFramePr>
            <p:cNvPr id="11" name="Chart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08688960"/>
                </p:ext>
              </p:extLst>
            </p:nvPr>
          </p:nvGraphicFramePr>
          <p:xfrm>
            <a:off x="6101862" y="1512277"/>
            <a:ext cx="5565532" cy="41191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2" name="Chart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61987800"/>
                </p:ext>
              </p:extLst>
            </p:nvPr>
          </p:nvGraphicFramePr>
          <p:xfrm>
            <a:off x="537361" y="1699997"/>
            <a:ext cx="5291940" cy="40409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4"/>
          <p:cNvSpPr txBox="1"/>
          <p:nvPr/>
        </p:nvSpPr>
        <p:spPr>
          <a:xfrm>
            <a:off x="168833" y="198573"/>
            <a:ext cx="77046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Terrorist group survival, 2002-2019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44"/>
          <p:cNvSpPr txBox="1"/>
          <p:nvPr/>
        </p:nvSpPr>
        <p:spPr>
          <a:xfrm>
            <a:off x="168833" y="473871"/>
            <a:ext cx="7298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Most terrorist groups disband, merge with other groups, or are destroyed within a year of being formed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850685"/>
              </p:ext>
            </p:extLst>
          </p:nvPr>
        </p:nvGraphicFramePr>
        <p:xfrm>
          <a:off x="1315713" y="1082942"/>
          <a:ext cx="6247137" cy="3670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AE2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"/>
          <p:cNvSpPr txBox="1"/>
          <p:nvPr/>
        </p:nvSpPr>
        <p:spPr>
          <a:xfrm>
            <a:off x="131000" y="1298830"/>
            <a:ext cx="5585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1" b="1">
              <a:solidFill>
                <a:srgbClr val="0681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3"/>
          <p:cNvSpPr txBox="1"/>
          <p:nvPr/>
        </p:nvSpPr>
        <p:spPr>
          <a:xfrm>
            <a:off x="431799" y="1523409"/>
            <a:ext cx="7332134" cy="165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spc="-1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is </a:t>
            </a: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spc="-1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7000" b="1" spc="-150" dirty="0">
                <a:solidFill>
                  <a:schemeClr val="lt1"/>
                </a:solidFill>
              </a:rPr>
              <a:t>GTI?</a:t>
            </a:r>
            <a:endParaRPr sz="7000" b="1" spc="-1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3"/>
          <p:cNvSpPr txBox="1"/>
          <p:nvPr/>
        </p:nvSpPr>
        <p:spPr>
          <a:xfrm>
            <a:off x="431800" y="1001596"/>
            <a:ext cx="639916" cy="324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01.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5"/>
          <p:cNvSpPr txBox="1"/>
          <p:nvPr/>
        </p:nvSpPr>
        <p:spPr>
          <a:xfrm>
            <a:off x="168833" y="198573"/>
            <a:ext cx="77046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Correlates of terrorism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45"/>
          <p:cNvSpPr txBox="1"/>
          <p:nvPr/>
        </p:nvSpPr>
        <p:spPr>
          <a:xfrm>
            <a:off x="168833" y="473871"/>
            <a:ext cx="7298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 factors are more strongly linked with terrorism in developing economies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7482970"/>
              </p:ext>
            </p:extLst>
          </p:nvPr>
        </p:nvGraphicFramePr>
        <p:xfrm>
          <a:off x="4241541" y="1240971"/>
          <a:ext cx="3732510" cy="3621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040743"/>
              </p:ext>
            </p:extLst>
          </p:nvPr>
        </p:nvGraphicFramePr>
        <p:xfrm>
          <a:off x="509031" y="1240972"/>
          <a:ext cx="3732510" cy="3621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Google Shape;440;p45"/>
          <p:cNvSpPr txBox="1"/>
          <p:nvPr/>
        </p:nvSpPr>
        <p:spPr>
          <a:xfrm>
            <a:off x="1623326" y="1026369"/>
            <a:ext cx="5843607" cy="23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GROUP GRIEVANCES VS GLOBAL TERRORISM INDEX</a:t>
            </a:r>
            <a:endParaRPr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6"/>
          <p:cNvSpPr txBox="1"/>
          <p:nvPr/>
        </p:nvSpPr>
        <p:spPr>
          <a:xfrm>
            <a:off x="168832" y="198573"/>
            <a:ext cx="7901741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Terrorist groups flourish when they can increase their influence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6"/>
          <p:cNvSpPr txBox="1"/>
          <p:nvPr/>
        </p:nvSpPr>
        <p:spPr>
          <a:xfrm>
            <a:off x="88066" y="473871"/>
            <a:ext cx="81546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Terrorist groups need motivation, recruitment, funding, and media coverage to grow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2458278" y="1455976"/>
            <a:ext cx="1292086" cy="11716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Oval 3"/>
          <p:cNvSpPr/>
          <p:nvPr/>
        </p:nvSpPr>
        <p:spPr>
          <a:xfrm>
            <a:off x="5028929" y="1464821"/>
            <a:ext cx="1221604" cy="11865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3725811" y="3153463"/>
            <a:ext cx="1384853" cy="1252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 flipH="1">
            <a:off x="3630432" y="905164"/>
            <a:ext cx="1942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Influence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8279" y="1825511"/>
            <a:ext cx="12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/>
              <a:t>Media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2452" y="1843679"/>
            <a:ext cx="1298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/>
              <a:t>Funding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8120" y="3483479"/>
            <a:ext cx="1480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/>
              <a:t>Recruiting Sympathisers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483656" y="2555724"/>
            <a:ext cx="473232" cy="668776"/>
          </a:xfrm>
          <a:prstGeom prst="straightConnector1">
            <a:avLst/>
          </a:prstGeom>
          <a:ln w="666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594764">
            <a:off x="3774434" y="1400319"/>
            <a:ext cx="1190390" cy="13143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566651">
            <a:off x="4683815" y="2409111"/>
            <a:ext cx="901389" cy="9880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91584" y="4447484"/>
            <a:ext cx="6236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i="1" dirty="0">
                <a:solidFill>
                  <a:schemeClr val="accent2">
                    <a:lumMod val="75000"/>
                  </a:schemeClr>
                </a:solidFill>
              </a:rPr>
              <a:t>Mutual reinforcing feedback loops – all need disrupting simultaneously</a:t>
            </a:r>
          </a:p>
        </p:txBody>
      </p:sp>
    </p:spTree>
    <p:extLst>
      <p:ext uri="{BB962C8B-B14F-4D97-AF65-F5344CB8AC3E}">
        <p14:creationId xmlns:p14="http://schemas.microsoft.com/office/powerpoint/2010/main" val="37320630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7"/>
          <p:cNvSpPr txBox="1"/>
          <p:nvPr/>
        </p:nvSpPr>
        <p:spPr>
          <a:xfrm>
            <a:off x="167474" y="198573"/>
            <a:ext cx="44193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Peace in the Age of Chaos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6099" y="275176"/>
            <a:ext cx="3292275" cy="41827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474" name="Google Shape;474;p47"/>
          <p:cNvGrpSpPr/>
          <p:nvPr/>
        </p:nvGrpSpPr>
        <p:grpSpPr>
          <a:xfrm>
            <a:off x="426042" y="733990"/>
            <a:ext cx="6286457" cy="323100"/>
            <a:chOff x="439354" y="1345843"/>
            <a:chExt cx="6286457" cy="323100"/>
          </a:xfrm>
        </p:grpSpPr>
        <p:sp>
          <p:nvSpPr>
            <p:cNvPr id="475" name="Google Shape;475;p47"/>
            <p:cNvSpPr txBox="1"/>
            <p:nvPr/>
          </p:nvSpPr>
          <p:spPr>
            <a:xfrm>
              <a:off x="633411" y="1345843"/>
              <a:ext cx="6092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600" tIns="34300" rIns="68600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b="0" i="0" u="none" strike="noStrike" cap="none" dirty="0">
                  <a:solidFill>
                    <a:srgbClr val="0B1107"/>
                  </a:solidFill>
                  <a:latin typeface="Arial"/>
                  <a:ea typeface="Arial"/>
                  <a:cs typeface="Arial"/>
                  <a:sym typeface="Arial"/>
                </a:rPr>
                <a:t>Peace in the Age of Chaos is the debut </a:t>
              </a:r>
              <a:endParaRPr b="0" i="0" u="none" strike="noStrike" cap="none" dirty="0">
                <a:solidFill>
                  <a:srgbClr val="0B110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b="0" i="0" u="none" strike="noStrike" cap="none" dirty="0">
                  <a:solidFill>
                    <a:srgbClr val="0B1107"/>
                  </a:solidFill>
                  <a:latin typeface="Arial"/>
                  <a:ea typeface="Arial"/>
                  <a:cs typeface="Arial"/>
                  <a:sym typeface="Arial"/>
                </a:rPr>
                <a:t>book by the Founder &amp; Executive Chairman</a:t>
              </a:r>
              <a:endParaRPr b="0" i="0" u="none" strike="noStrike" cap="none" dirty="0">
                <a:solidFill>
                  <a:srgbClr val="0B110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b="0" i="0" u="none" strike="noStrike" cap="none" dirty="0">
                  <a:solidFill>
                    <a:srgbClr val="0B1107"/>
                  </a:solidFill>
                  <a:latin typeface="Arial"/>
                  <a:ea typeface="Arial"/>
                  <a:cs typeface="Arial"/>
                  <a:sym typeface="Arial"/>
                </a:rPr>
                <a:t>of IEP, Steve Killelea A.M.    </a:t>
              </a:r>
              <a:endParaRPr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6" name="Google Shape;476;p4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9354" y="1418791"/>
              <a:ext cx="120822" cy="1911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7" name="Google Shape;477;p47"/>
          <p:cNvGrpSpPr/>
          <p:nvPr/>
        </p:nvGrpSpPr>
        <p:grpSpPr>
          <a:xfrm>
            <a:off x="468566" y="1500980"/>
            <a:ext cx="4490931" cy="600300"/>
            <a:chOff x="435142" y="2143522"/>
            <a:chExt cx="6380070" cy="600300"/>
          </a:xfrm>
        </p:grpSpPr>
        <p:sp>
          <p:nvSpPr>
            <p:cNvPr id="478" name="Google Shape;478;p47"/>
            <p:cNvSpPr txBox="1"/>
            <p:nvPr/>
          </p:nvSpPr>
          <p:spPr>
            <a:xfrm>
              <a:off x="596812" y="2143522"/>
              <a:ext cx="62184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The book pushes the reader to rethink peace, </a:t>
              </a:r>
              <a:endParaRPr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as something that is pivotal to the development of successful societies </a:t>
              </a:r>
              <a:endParaRPr b="0" i="1" u="none" strike="noStrike" cap="none" dirty="0">
                <a:solidFill>
                  <a:srgbClr val="0B110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9" name="Google Shape;479;p4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5142" y="2234792"/>
              <a:ext cx="120822" cy="1911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0" name="Google Shape;480;p47"/>
          <p:cNvGrpSpPr/>
          <p:nvPr/>
        </p:nvGrpSpPr>
        <p:grpSpPr>
          <a:xfrm>
            <a:off x="426042" y="3089520"/>
            <a:ext cx="6137369" cy="323100"/>
            <a:chOff x="422821" y="1991335"/>
            <a:chExt cx="6137369" cy="323100"/>
          </a:xfrm>
        </p:grpSpPr>
        <p:sp>
          <p:nvSpPr>
            <p:cNvPr id="481" name="Google Shape;481;p47"/>
            <p:cNvSpPr txBox="1"/>
            <p:nvPr/>
          </p:nvSpPr>
          <p:spPr>
            <a:xfrm>
              <a:off x="621090" y="1991335"/>
              <a:ext cx="5939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600" tIns="34300" rIns="68600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b="0" i="0" u="none" strike="noStrike" cap="none">
                  <a:solidFill>
                    <a:srgbClr val="0B1107"/>
                  </a:solidFill>
                  <a:latin typeface="Arial"/>
                  <a:ea typeface="Arial"/>
                  <a:cs typeface="Arial"/>
                  <a:sym typeface="Arial"/>
                </a:rPr>
                <a:t>Endorsed by prominent politicians, </a:t>
              </a:r>
              <a:endParaRPr b="0" i="0" u="none" strike="noStrike" cap="none">
                <a:solidFill>
                  <a:srgbClr val="0B110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b="0" i="0" u="none" strike="noStrike" cap="none">
                  <a:solidFill>
                    <a:srgbClr val="0B1107"/>
                  </a:solidFill>
                  <a:latin typeface="Arial"/>
                  <a:ea typeface="Arial"/>
                  <a:cs typeface="Arial"/>
                  <a:sym typeface="Arial"/>
                </a:rPr>
                <a:t>peacebuilders and professors  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2" name="Google Shape;482;p4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2821" y="2058813"/>
              <a:ext cx="120822" cy="1911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3" name="Google Shape;483;p47"/>
          <p:cNvGrpSpPr/>
          <p:nvPr/>
        </p:nvGrpSpPr>
        <p:grpSpPr>
          <a:xfrm>
            <a:off x="426042" y="3654734"/>
            <a:ext cx="6365970" cy="600300"/>
            <a:chOff x="422821" y="2606080"/>
            <a:chExt cx="6365970" cy="600300"/>
          </a:xfrm>
        </p:grpSpPr>
        <p:sp>
          <p:nvSpPr>
            <p:cNvPr id="484" name="Google Shape;484;p47"/>
            <p:cNvSpPr txBox="1"/>
            <p:nvPr/>
          </p:nvSpPr>
          <p:spPr>
            <a:xfrm>
              <a:off x="584491" y="2606080"/>
              <a:ext cx="62043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b="0" i="0" u="none" strike="noStrike" cap="none">
                  <a:solidFill>
                    <a:srgbClr val="0B1107"/>
                  </a:solidFill>
                  <a:latin typeface="Arial"/>
                  <a:ea typeface="Arial"/>
                  <a:cs typeface="Arial"/>
                  <a:sym typeface="Arial"/>
                </a:rPr>
                <a:t>Order at peaceintheageofchaos.org </a:t>
              </a:r>
              <a:endParaRPr b="0" i="0" u="none" strike="noStrike" cap="none">
                <a:solidFill>
                  <a:srgbClr val="0B110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b="0" i="0" u="none" strike="noStrike" cap="none">
                  <a:solidFill>
                    <a:srgbClr val="0B1107"/>
                  </a:solidFill>
                  <a:latin typeface="Arial"/>
                  <a:ea typeface="Arial"/>
                  <a:cs typeface="Arial"/>
                  <a:sym typeface="Arial"/>
                </a:rPr>
                <a:t>or online at all major bookstores  </a:t>
              </a:r>
              <a:endParaRPr b="0" i="1" u="none" strike="noStrike" cap="none">
                <a:solidFill>
                  <a:srgbClr val="0B110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5" name="Google Shape;485;p4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2821" y="2697350"/>
              <a:ext cx="120822" cy="19117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6" name="Google Shape;486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8947" y="4319189"/>
            <a:ext cx="809452" cy="40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0285" y="4360064"/>
            <a:ext cx="646002" cy="32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78122" y="4360064"/>
            <a:ext cx="646002" cy="323001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7"/>
          <p:cNvSpPr txBox="1"/>
          <p:nvPr/>
        </p:nvSpPr>
        <p:spPr>
          <a:xfrm>
            <a:off x="598947" y="2295263"/>
            <a:ext cx="4377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Includes many personal experiences and the journey behind the founding of IEP and the Global Peace Index </a:t>
            </a:r>
            <a:endParaRPr sz="1200"/>
          </a:p>
        </p:txBody>
      </p:sp>
      <p:pic>
        <p:nvPicPr>
          <p:cNvPr id="490" name="Google Shape;490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148" y="2386533"/>
            <a:ext cx="85046" cy="19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9A03170-C520-E44C-8F50-4AE1018B15AA}"/>
              </a:ext>
            </a:extLst>
          </p:cNvPr>
          <p:cNvGrpSpPr/>
          <p:nvPr/>
        </p:nvGrpSpPr>
        <p:grpSpPr>
          <a:xfrm>
            <a:off x="1744198" y="2136086"/>
            <a:ext cx="2455932" cy="253920"/>
            <a:chOff x="591676" y="1914386"/>
            <a:chExt cx="2455932" cy="253920"/>
          </a:xfrm>
        </p:grpSpPr>
        <p:sp>
          <p:nvSpPr>
            <p:cNvPr id="37" name="TextBox 114"/>
            <p:cNvSpPr txBox="1">
              <a:spLocks noChangeArrowheads="1"/>
            </p:cNvSpPr>
            <p:nvPr/>
          </p:nvSpPr>
          <p:spPr bwMode="auto">
            <a:xfrm>
              <a:off x="802684" y="1914386"/>
              <a:ext cx="2244924" cy="253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3" tIns="34292" rIns="68583" bIns="34292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AU" alt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GlobalPeaceIndex</a:t>
              </a:r>
              <a:endParaRPr kumimoji="0" lang="id-ID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Freeform 609">
              <a:extLst>
                <a:ext uri="{FF2B5EF4-FFF2-40B4-BE49-F238E27FC236}">
                  <a16:creationId xmlns:a16="http://schemas.microsoft.com/office/drawing/2014/main" id="{12F11306-692D-2447-BB60-2F08C8712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676" y="1952649"/>
              <a:ext cx="99155" cy="198310"/>
            </a:xfrm>
            <a:custGeom>
              <a:avLst/>
              <a:gdLst>
                <a:gd name="T0" fmla="*/ 52231 w 213"/>
                <a:gd name="T1" fmla="*/ 28328 h 425"/>
                <a:gd name="T2" fmla="*/ 75842 w 213"/>
                <a:gd name="T3" fmla="*/ 28328 h 425"/>
                <a:gd name="T4" fmla="*/ 75842 w 213"/>
                <a:gd name="T5" fmla="*/ 0 h 425"/>
                <a:gd name="T6" fmla="*/ 52231 w 213"/>
                <a:gd name="T7" fmla="*/ 0 h 425"/>
                <a:gd name="T8" fmla="*/ 18961 w 213"/>
                <a:gd name="T9" fmla="*/ 32990 h 425"/>
                <a:gd name="T10" fmla="*/ 18961 w 213"/>
                <a:gd name="T11" fmla="*/ 47334 h 425"/>
                <a:gd name="T12" fmla="*/ 0 w 213"/>
                <a:gd name="T13" fmla="*/ 47334 h 425"/>
                <a:gd name="T14" fmla="*/ 0 w 213"/>
                <a:gd name="T15" fmla="*/ 76021 h 425"/>
                <a:gd name="T16" fmla="*/ 18961 w 213"/>
                <a:gd name="T17" fmla="*/ 76021 h 425"/>
                <a:gd name="T18" fmla="*/ 18961 w 213"/>
                <a:gd name="T19" fmla="*/ 152041 h 425"/>
                <a:gd name="T20" fmla="*/ 47580 w 213"/>
                <a:gd name="T21" fmla="*/ 152041 h 425"/>
                <a:gd name="T22" fmla="*/ 47580 w 213"/>
                <a:gd name="T23" fmla="*/ 76021 h 425"/>
                <a:gd name="T24" fmla="*/ 71192 w 213"/>
                <a:gd name="T25" fmla="*/ 76021 h 425"/>
                <a:gd name="T26" fmla="*/ 75842 w 213"/>
                <a:gd name="T27" fmla="*/ 47334 h 425"/>
                <a:gd name="T28" fmla="*/ 47580 w 213"/>
                <a:gd name="T29" fmla="*/ 47334 h 425"/>
                <a:gd name="T30" fmla="*/ 47580 w 213"/>
                <a:gd name="T31" fmla="*/ 32990 h 425"/>
                <a:gd name="T32" fmla="*/ 52231 w 213"/>
                <a:gd name="T33" fmla="*/ 28328 h 4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3" h="425">
                  <a:moveTo>
                    <a:pt x="146" y="79"/>
                  </a:moveTo>
                  <a:lnTo>
                    <a:pt x="212" y="79"/>
                  </a:lnTo>
                  <a:lnTo>
                    <a:pt x="212" y="0"/>
                  </a:lnTo>
                  <a:lnTo>
                    <a:pt x="146" y="0"/>
                  </a:lnTo>
                  <a:cubicBezTo>
                    <a:pt x="95" y="0"/>
                    <a:pt x="53" y="41"/>
                    <a:pt x="53" y="92"/>
                  </a:cubicBezTo>
                  <a:lnTo>
                    <a:pt x="53" y="132"/>
                  </a:lnTo>
                  <a:lnTo>
                    <a:pt x="0" y="132"/>
                  </a:lnTo>
                  <a:lnTo>
                    <a:pt x="0" y="212"/>
                  </a:lnTo>
                  <a:lnTo>
                    <a:pt x="53" y="212"/>
                  </a:lnTo>
                  <a:lnTo>
                    <a:pt x="53" y="424"/>
                  </a:lnTo>
                  <a:lnTo>
                    <a:pt x="133" y="424"/>
                  </a:lnTo>
                  <a:lnTo>
                    <a:pt x="133" y="212"/>
                  </a:lnTo>
                  <a:lnTo>
                    <a:pt x="199" y="212"/>
                  </a:lnTo>
                  <a:lnTo>
                    <a:pt x="212" y="132"/>
                  </a:lnTo>
                  <a:lnTo>
                    <a:pt x="133" y="132"/>
                  </a:lnTo>
                  <a:lnTo>
                    <a:pt x="133" y="92"/>
                  </a:lnTo>
                  <a:cubicBezTo>
                    <a:pt x="132" y="86"/>
                    <a:pt x="139" y="79"/>
                    <a:pt x="146" y="79"/>
                  </a:cubicBezTo>
                </a:path>
              </a:pathLst>
            </a:custGeom>
            <a:solidFill>
              <a:srgbClr val="4D4D4D">
                <a:lumMod val="50000"/>
              </a:srgbClr>
            </a:solidFill>
            <a:ln>
              <a:noFill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D3EFC49-9912-D84D-8CC5-5BC5B59A1A91}"/>
              </a:ext>
            </a:extLst>
          </p:cNvPr>
          <p:cNvGrpSpPr/>
          <p:nvPr/>
        </p:nvGrpSpPr>
        <p:grpSpPr>
          <a:xfrm>
            <a:off x="1705895" y="2501964"/>
            <a:ext cx="2470515" cy="253920"/>
            <a:chOff x="553373" y="2631075"/>
            <a:chExt cx="2470515" cy="253920"/>
          </a:xfrm>
        </p:grpSpPr>
        <p:sp>
          <p:nvSpPr>
            <p:cNvPr id="40" name="TextBox 116"/>
            <p:cNvSpPr txBox="1">
              <a:spLocks noChangeArrowheads="1"/>
            </p:cNvSpPr>
            <p:nvPr/>
          </p:nvSpPr>
          <p:spPr bwMode="auto">
            <a:xfrm>
              <a:off x="778964" y="2631075"/>
              <a:ext cx="2244924" cy="253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3" tIns="34292" rIns="68583" bIns="34292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AU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@</a:t>
              </a:r>
              <a:r>
                <a:rPr kumimoji="0" lang="en-AU" alt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GlobPeaceIndex</a:t>
              </a:r>
              <a:endParaRPr kumimoji="0" lang="id-ID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1" name="Freeform 615">
              <a:extLst>
                <a:ext uri="{FF2B5EF4-FFF2-40B4-BE49-F238E27FC236}">
                  <a16:creationId xmlns:a16="http://schemas.microsoft.com/office/drawing/2014/main" id="{5698B133-AA0C-ED43-BF92-EFA3B4CE1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73" y="2691471"/>
              <a:ext cx="183404" cy="145975"/>
            </a:xfrm>
            <a:custGeom>
              <a:avLst/>
              <a:gdLst>
                <a:gd name="T0" fmla="*/ 153627 w 427"/>
                <a:gd name="T1" fmla="*/ 14673 h 346"/>
                <a:gd name="T2" fmla="*/ 135596 w 427"/>
                <a:gd name="T3" fmla="*/ 19325 h 346"/>
                <a:gd name="T4" fmla="*/ 149300 w 427"/>
                <a:gd name="T5" fmla="*/ 2147 h 346"/>
                <a:gd name="T6" fmla="*/ 129465 w 427"/>
                <a:gd name="T7" fmla="*/ 9663 h 346"/>
                <a:gd name="T8" fmla="*/ 106385 w 427"/>
                <a:gd name="T9" fmla="*/ 0 h 346"/>
                <a:gd name="T10" fmla="*/ 75011 w 427"/>
                <a:gd name="T11" fmla="*/ 31135 h 346"/>
                <a:gd name="T12" fmla="*/ 75732 w 427"/>
                <a:gd name="T13" fmla="*/ 38293 h 346"/>
                <a:gd name="T14" fmla="*/ 10819 w 427"/>
                <a:gd name="T15" fmla="*/ 5726 h 346"/>
                <a:gd name="T16" fmla="*/ 6491 w 427"/>
                <a:gd name="T17" fmla="*/ 21115 h 346"/>
                <a:gd name="T18" fmla="*/ 20556 w 427"/>
                <a:gd name="T19" fmla="*/ 47240 h 346"/>
                <a:gd name="T20" fmla="*/ 6491 w 427"/>
                <a:gd name="T21" fmla="*/ 43303 h 346"/>
                <a:gd name="T22" fmla="*/ 6491 w 427"/>
                <a:gd name="T23" fmla="*/ 43661 h 346"/>
                <a:gd name="T24" fmla="*/ 31735 w 427"/>
                <a:gd name="T25" fmla="*/ 74438 h 346"/>
                <a:gd name="T26" fmla="*/ 23441 w 427"/>
                <a:gd name="T27" fmla="*/ 75512 h 346"/>
                <a:gd name="T28" fmla="*/ 17310 w 427"/>
                <a:gd name="T29" fmla="*/ 74796 h 346"/>
                <a:gd name="T30" fmla="*/ 46882 w 427"/>
                <a:gd name="T31" fmla="*/ 96626 h 346"/>
                <a:gd name="T32" fmla="*/ 7573 w 427"/>
                <a:gd name="T33" fmla="*/ 109868 h 346"/>
                <a:gd name="T34" fmla="*/ 0 w 427"/>
                <a:gd name="T35" fmla="*/ 109510 h 346"/>
                <a:gd name="T36" fmla="*/ 48324 w 427"/>
                <a:gd name="T37" fmla="*/ 123467 h 346"/>
                <a:gd name="T38" fmla="*/ 137760 w 427"/>
                <a:gd name="T39" fmla="*/ 34714 h 346"/>
                <a:gd name="T40" fmla="*/ 137760 w 427"/>
                <a:gd name="T41" fmla="*/ 30419 h 346"/>
                <a:gd name="T42" fmla="*/ 153627 w 427"/>
                <a:gd name="T43" fmla="*/ 14673 h 3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7" h="346">
                  <a:moveTo>
                    <a:pt x="426" y="41"/>
                  </a:moveTo>
                  <a:cubicBezTo>
                    <a:pt x="411" y="48"/>
                    <a:pt x="394" y="52"/>
                    <a:pt x="376" y="54"/>
                  </a:cubicBezTo>
                  <a:cubicBezTo>
                    <a:pt x="394" y="44"/>
                    <a:pt x="408" y="27"/>
                    <a:pt x="414" y="6"/>
                  </a:cubicBezTo>
                  <a:cubicBezTo>
                    <a:pt x="398" y="16"/>
                    <a:pt x="379" y="23"/>
                    <a:pt x="359" y="27"/>
                  </a:cubicBezTo>
                  <a:cubicBezTo>
                    <a:pt x="343" y="10"/>
                    <a:pt x="320" y="0"/>
                    <a:pt x="295" y="0"/>
                  </a:cubicBezTo>
                  <a:cubicBezTo>
                    <a:pt x="247" y="0"/>
                    <a:pt x="208" y="39"/>
                    <a:pt x="208" y="87"/>
                  </a:cubicBezTo>
                  <a:cubicBezTo>
                    <a:pt x="208" y="94"/>
                    <a:pt x="209" y="101"/>
                    <a:pt x="210" y="107"/>
                  </a:cubicBezTo>
                  <a:cubicBezTo>
                    <a:pt x="137" y="103"/>
                    <a:pt x="73" y="69"/>
                    <a:pt x="30" y="16"/>
                  </a:cubicBezTo>
                  <a:cubicBezTo>
                    <a:pt x="23" y="29"/>
                    <a:pt x="18" y="44"/>
                    <a:pt x="18" y="59"/>
                  </a:cubicBezTo>
                  <a:cubicBezTo>
                    <a:pt x="18" y="90"/>
                    <a:pt x="34" y="117"/>
                    <a:pt x="57" y="132"/>
                  </a:cubicBezTo>
                  <a:cubicBezTo>
                    <a:pt x="43" y="132"/>
                    <a:pt x="29" y="127"/>
                    <a:pt x="18" y="121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65"/>
                    <a:pt x="48" y="200"/>
                    <a:pt x="88" y="208"/>
                  </a:cubicBezTo>
                  <a:cubicBezTo>
                    <a:pt x="81" y="210"/>
                    <a:pt x="73" y="211"/>
                    <a:pt x="65" y="211"/>
                  </a:cubicBezTo>
                  <a:cubicBezTo>
                    <a:pt x="59" y="211"/>
                    <a:pt x="54" y="211"/>
                    <a:pt x="48" y="209"/>
                  </a:cubicBezTo>
                  <a:cubicBezTo>
                    <a:pt x="60" y="244"/>
                    <a:pt x="92" y="269"/>
                    <a:pt x="130" y="270"/>
                  </a:cubicBezTo>
                  <a:cubicBezTo>
                    <a:pt x="100" y="293"/>
                    <a:pt x="62" y="307"/>
                    <a:pt x="21" y="307"/>
                  </a:cubicBezTo>
                  <a:cubicBezTo>
                    <a:pt x="14" y="307"/>
                    <a:pt x="8" y="307"/>
                    <a:pt x="0" y="306"/>
                  </a:cubicBezTo>
                  <a:cubicBezTo>
                    <a:pt x="39" y="331"/>
                    <a:pt x="85" y="345"/>
                    <a:pt x="134" y="345"/>
                  </a:cubicBezTo>
                  <a:cubicBezTo>
                    <a:pt x="294" y="345"/>
                    <a:pt x="382" y="212"/>
                    <a:pt x="382" y="97"/>
                  </a:cubicBezTo>
                  <a:cubicBezTo>
                    <a:pt x="382" y="93"/>
                    <a:pt x="382" y="89"/>
                    <a:pt x="382" y="85"/>
                  </a:cubicBezTo>
                  <a:cubicBezTo>
                    <a:pt x="400" y="74"/>
                    <a:pt x="414" y="58"/>
                    <a:pt x="426" y="41"/>
                  </a:cubicBezTo>
                </a:path>
              </a:pathLst>
            </a:custGeom>
            <a:solidFill>
              <a:srgbClr val="4D4D4D">
                <a:lumMod val="50000"/>
              </a:srgbClr>
            </a:solidFill>
            <a:ln>
              <a:noFill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B701D96-8772-AB43-917B-B44BDC1D7322}"/>
              </a:ext>
            </a:extLst>
          </p:cNvPr>
          <p:cNvGrpSpPr/>
          <p:nvPr/>
        </p:nvGrpSpPr>
        <p:grpSpPr>
          <a:xfrm>
            <a:off x="1685448" y="2870944"/>
            <a:ext cx="1913941" cy="253920"/>
            <a:chOff x="532926" y="3398871"/>
            <a:chExt cx="1913941" cy="253920"/>
          </a:xfrm>
        </p:grpSpPr>
        <p:sp>
          <p:nvSpPr>
            <p:cNvPr id="43" name="TextBox 119"/>
            <p:cNvSpPr txBox="1">
              <a:spLocks noChangeArrowheads="1"/>
            </p:cNvSpPr>
            <p:nvPr/>
          </p:nvSpPr>
          <p:spPr bwMode="auto">
            <a:xfrm>
              <a:off x="778964" y="3398871"/>
              <a:ext cx="1667903" cy="253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68583" tIns="34292" rIns="68583" bIns="34292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AU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@</a:t>
              </a:r>
              <a:r>
                <a:rPr kumimoji="0" lang="en-AU" alt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GlobalPeaceIndex</a:t>
              </a:r>
              <a:endParaRPr kumimoji="0" lang="id-ID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" name="Freeform 808">
              <a:extLst>
                <a:ext uri="{FF2B5EF4-FFF2-40B4-BE49-F238E27FC236}">
                  <a16:creationId xmlns:a16="http://schemas.microsoft.com/office/drawing/2014/main" id="{AC439A18-36D3-EB41-82CE-556CEA1E9E2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2926" y="3426221"/>
              <a:ext cx="201276" cy="199220"/>
            </a:xfrm>
            <a:custGeom>
              <a:avLst/>
              <a:gdLst/>
              <a:ahLst/>
              <a:cxnLst/>
              <a:rect l="0" t="0" r="r" b="b"/>
              <a:pathLst>
                <a:path w="7559315" h="7559315">
                  <a:moveTo>
                    <a:pt x="3716254" y="2509540"/>
                  </a:moveTo>
                  <a:lnTo>
                    <a:pt x="3652523" y="2516020"/>
                  </a:lnTo>
                  <a:lnTo>
                    <a:pt x="3590593" y="2522500"/>
                  </a:lnTo>
                  <a:lnTo>
                    <a:pt x="3529022" y="2535101"/>
                  </a:lnTo>
                  <a:lnTo>
                    <a:pt x="3469252" y="2548061"/>
                  </a:lnTo>
                  <a:lnTo>
                    <a:pt x="3409482" y="2565341"/>
                  </a:lnTo>
                  <a:lnTo>
                    <a:pt x="3351872" y="2584422"/>
                  </a:lnTo>
                  <a:lnTo>
                    <a:pt x="3294623" y="2607822"/>
                  </a:lnTo>
                  <a:lnTo>
                    <a:pt x="3238813" y="2633383"/>
                  </a:lnTo>
                  <a:lnTo>
                    <a:pt x="3185884" y="2661103"/>
                  </a:lnTo>
                  <a:lnTo>
                    <a:pt x="3134756" y="2690624"/>
                  </a:lnTo>
                  <a:lnTo>
                    <a:pt x="3083267" y="2722664"/>
                  </a:lnTo>
                  <a:lnTo>
                    <a:pt x="3034299" y="2756865"/>
                  </a:lnTo>
                  <a:lnTo>
                    <a:pt x="2987491" y="2795026"/>
                  </a:lnTo>
                  <a:lnTo>
                    <a:pt x="2940683" y="2833547"/>
                  </a:lnTo>
                  <a:lnTo>
                    <a:pt x="2898196" y="2876388"/>
                  </a:lnTo>
                  <a:lnTo>
                    <a:pt x="2857509" y="2918868"/>
                  </a:lnTo>
                  <a:lnTo>
                    <a:pt x="2817182" y="2963510"/>
                  </a:lnTo>
                  <a:lnTo>
                    <a:pt x="2780816" y="3010310"/>
                  </a:lnTo>
                  <a:lnTo>
                    <a:pt x="2744810" y="3059271"/>
                  </a:lnTo>
                  <a:lnTo>
                    <a:pt x="2712765" y="3110753"/>
                  </a:lnTo>
                  <a:lnTo>
                    <a:pt x="2682880" y="3163674"/>
                  </a:lnTo>
                  <a:lnTo>
                    <a:pt x="2655155" y="3216955"/>
                  </a:lnTo>
                  <a:lnTo>
                    <a:pt x="2629591" y="3272396"/>
                  </a:lnTo>
                  <a:lnTo>
                    <a:pt x="2608347" y="3327837"/>
                  </a:lnTo>
                  <a:lnTo>
                    <a:pt x="2589264" y="3387598"/>
                  </a:lnTo>
                  <a:lnTo>
                    <a:pt x="2571981" y="3447360"/>
                  </a:lnTo>
                  <a:lnTo>
                    <a:pt x="2556858" y="3507121"/>
                  </a:lnTo>
                  <a:lnTo>
                    <a:pt x="2546417" y="3568682"/>
                  </a:lnTo>
                  <a:lnTo>
                    <a:pt x="2537775" y="3630243"/>
                  </a:lnTo>
                  <a:lnTo>
                    <a:pt x="2533455" y="3694325"/>
                  </a:lnTo>
                  <a:lnTo>
                    <a:pt x="2531294" y="3758406"/>
                  </a:lnTo>
                  <a:lnTo>
                    <a:pt x="2533455" y="3821768"/>
                  </a:lnTo>
                  <a:lnTo>
                    <a:pt x="2537775" y="3885849"/>
                  </a:lnTo>
                  <a:lnTo>
                    <a:pt x="2546417" y="3947770"/>
                  </a:lnTo>
                  <a:lnTo>
                    <a:pt x="2556858" y="4009331"/>
                  </a:lnTo>
                  <a:lnTo>
                    <a:pt x="2571981" y="4069093"/>
                  </a:lnTo>
                  <a:lnTo>
                    <a:pt x="2589264" y="4128854"/>
                  </a:lnTo>
                  <a:lnTo>
                    <a:pt x="2608347" y="4186455"/>
                  </a:lnTo>
                  <a:lnTo>
                    <a:pt x="2629591" y="4243696"/>
                  </a:lnTo>
                  <a:lnTo>
                    <a:pt x="2655155" y="4299498"/>
                  </a:lnTo>
                  <a:lnTo>
                    <a:pt x="2682880" y="4352419"/>
                  </a:lnTo>
                  <a:lnTo>
                    <a:pt x="2712765" y="4405700"/>
                  </a:lnTo>
                  <a:lnTo>
                    <a:pt x="2744810" y="4455021"/>
                  </a:lnTo>
                  <a:lnTo>
                    <a:pt x="2780816" y="4503622"/>
                  </a:lnTo>
                  <a:lnTo>
                    <a:pt x="2817182" y="4550783"/>
                  </a:lnTo>
                  <a:lnTo>
                    <a:pt x="2857509" y="4597584"/>
                  </a:lnTo>
                  <a:lnTo>
                    <a:pt x="2898196" y="4640065"/>
                  </a:lnTo>
                  <a:lnTo>
                    <a:pt x="2940683" y="4682546"/>
                  </a:lnTo>
                  <a:lnTo>
                    <a:pt x="2987491" y="4721066"/>
                  </a:lnTo>
                  <a:lnTo>
                    <a:pt x="3034299" y="4757427"/>
                  </a:lnTo>
                  <a:lnTo>
                    <a:pt x="3083267" y="4793428"/>
                  </a:lnTo>
                  <a:lnTo>
                    <a:pt x="3134756" y="4825469"/>
                  </a:lnTo>
                  <a:lnTo>
                    <a:pt x="3185884" y="4855349"/>
                  </a:lnTo>
                  <a:lnTo>
                    <a:pt x="3238813" y="4883070"/>
                  </a:lnTo>
                  <a:lnTo>
                    <a:pt x="3294623" y="4908630"/>
                  </a:lnTo>
                  <a:lnTo>
                    <a:pt x="3351872" y="4929871"/>
                  </a:lnTo>
                  <a:lnTo>
                    <a:pt x="3409482" y="4951111"/>
                  </a:lnTo>
                  <a:lnTo>
                    <a:pt x="3469252" y="4966232"/>
                  </a:lnTo>
                  <a:lnTo>
                    <a:pt x="3529022" y="4981352"/>
                  </a:lnTo>
                  <a:lnTo>
                    <a:pt x="3590593" y="4991792"/>
                  </a:lnTo>
                  <a:lnTo>
                    <a:pt x="3652523" y="5000432"/>
                  </a:lnTo>
                  <a:lnTo>
                    <a:pt x="3716254" y="5004752"/>
                  </a:lnTo>
                  <a:lnTo>
                    <a:pt x="3780345" y="5006552"/>
                  </a:lnTo>
                  <a:lnTo>
                    <a:pt x="3844075" y="5004752"/>
                  </a:lnTo>
                  <a:lnTo>
                    <a:pt x="3907806" y="5000432"/>
                  </a:lnTo>
                  <a:lnTo>
                    <a:pt x="3969736" y="4991792"/>
                  </a:lnTo>
                  <a:lnTo>
                    <a:pt x="4031307" y="4981352"/>
                  </a:lnTo>
                  <a:lnTo>
                    <a:pt x="4093237" y="4966232"/>
                  </a:lnTo>
                  <a:lnTo>
                    <a:pt x="4150847" y="4951111"/>
                  </a:lnTo>
                  <a:lnTo>
                    <a:pt x="4210617" y="4929871"/>
                  </a:lnTo>
                  <a:lnTo>
                    <a:pt x="4265706" y="4908630"/>
                  </a:lnTo>
                  <a:lnTo>
                    <a:pt x="4321516" y="4883070"/>
                  </a:lnTo>
                  <a:lnTo>
                    <a:pt x="4374444" y="4855349"/>
                  </a:lnTo>
                  <a:lnTo>
                    <a:pt x="4427733" y="4825469"/>
                  </a:lnTo>
                  <a:lnTo>
                    <a:pt x="4479222" y="4793428"/>
                  </a:lnTo>
                  <a:lnTo>
                    <a:pt x="4527830" y="4757427"/>
                  </a:lnTo>
                  <a:lnTo>
                    <a:pt x="4574998" y="4721066"/>
                  </a:lnTo>
                  <a:lnTo>
                    <a:pt x="4619646" y="4682546"/>
                  </a:lnTo>
                  <a:lnTo>
                    <a:pt x="4664293" y="4640065"/>
                  </a:lnTo>
                  <a:lnTo>
                    <a:pt x="4704980" y="4597584"/>
                  </a:lnTo>
                  <a:lnTo>
                    <a:pt x="4743147" y="4550783"/>
                  </a:lnTo>
                  <a:lnTo>
                    <a:pt x="4781673" y="4503622"/>
                  </a:lnTo>
                  <a:lnTo>
                    <a:pt x="4815519" y="4455021"/>
                  </a:lnTo>
                  <a:lnTo>
                    <a:pt x="4847564" y="4405700"/>
                  </a:lnTo>
                  <a:lnTo>
                    <a:pt x="4879610" y="4352419"/>
                  </a:lnTo>
                  <a:lnTo>
                    <a:pt x="4907334" y="4299498"/>
                  </a:lnTo>
                  <a:lnTo>
                    <a:pt x="4930738" y="4243696"/>
                  </a:lnTo>
                  <a:lnTo>
                    <a:pt x="4954142" y="4186455"/>
                  </a:lnTo>
                  <a:lnTo>
                    <a:pt x="4973225" y="4128854"/>
                  </a:lnTo>
                  <a:lnTo>
                    <a:pt x="4990508" y="4069093"/>
                  </a:lnTo>
                  <a:lnTo>
                    <a:pt x="5005631" y="4009331"/>
                  </a:lnTo>
                  <a:lnTo>
                    <a:pt x="5016073" y="3947770"/>
                  </a:lnTo>
                  <a:lnTo>
                    <a:pt x="5022554" y="3885849"/>
                  </a:lnTo>
                  <a:lnTo>
                    <a:pt x="5029035" y="3821768"/>
                  </a:lnTo>
                  <a:lnTo>
                    <a:pt x="5029035" y="3758406"/>
                  </a:lnTo>
                  <a:lnTo>
                    <a:pt x="5029035" y="3694325"/>
                  </a:lnTo>
                  <a:lnTo>
                    <a:pt x="5022554" y="3630243"/>
                  </a:lnTo>
                  <a:lnTo>
                    <a:pt x="5016073" y="3568682"/>
                  </a:lnTo>
                  <a:lnTo>
                    <a:pt x="5005631" y="3507121"/>
                  </a:lnTo>
                  <a:lnTo>
                    <a:pt x="4990508" y="3447360"/>
                  </a:lnTo>
                  <a:lnTo>
                    <a:pt x="4973225" y="3387598"/>
                  </a:lnTo>
                  <a:lnTo>
                    <a:pt x="4954142" y="3327837"/>
                  </a:lnTo>
                  <a:lnTo>
                    <a:pt x="4930738" y="3272396"/>
                  </a:lnTo>
                  <a:lnTo>
                    <a:pt x="4907334" y="3216955"/>
                  </a:lnTo>
                  <a:lnTo>
                    <a:pt x="4879610" y="3163674"/>
                  </a:lnTo>
                  <a:lnTo>
                    <a:pt x="4847564" y="3110753"/>
                  </a:lnTo>
                  <a:lnTo>
                    <a:pt x="4815519" y="3059271"/>
                  </a:lnTo>
                  <a:lnTo>
                    <a:pt x="4781673" y="3010310"/>
                  </a:lnTo>
                  <a:lnTo>
                    <a:pt x="4743147" y="2963510"/>
                  </a:lnTo>
                  <a:lnTo>
                    <a:pt x="4704980" y="2918868"/>
                  </a:lnTo>
                  <a:lnTo>
                    <a:pt x="4664293" y="2876388"/>
                  </a:lnTo>
                  <a:lnTo>
                    <a:pt x="4619646" y="2833547"/>
                  </a:lnTo>
                  <a:lnTo>
                    <a:pt x="4574998" y="2795026"/>
                  </a:lnTo>
                  <a:lnTo>
                    <a:pt x="4527830" y="2756865"/>
                  </a:lnTo>
                  <a:lnTo>
                    <a:pt x="4479222" y="2722664"/>
                  </a:lnTo>
                  <a:lnTo>
                    <a:pt x="4427733" y="2690624"/>
                  </a:lnTo>
                  <a:lnTo>
                    <a:pt x="4374444" y="2661103"/>
                  </a:lnTo>
                  <a:lnTo>
                    <a:pt x="4321516" y="2633383"/>
                  </a:lnTo>
                  <a:lnTo>
                    <a:pt x="4265706" y="2607822"/>
                  </a:lnTo>
                  <a:lnTo>
                    <a:pt x="4210617" y="2584422"/>
                  </a:lnTo>
                  <a:lnTo>
                    <a:pt x="4150847" y="2565341"/>
                  </a:lnTo>
                  <a:lnTo>
                    <a:pt x="4093237" y="2548061"/>
                  </a:lnTo>
                  <a:lnTo>
                    <a:pt x="4031307" y="2535101"/>
                  </a:lnTo>
                  <a:lnTo>
                    <a:pt x="3969736" y="2522500"/>
                  </a:lnTo>
                  <a:lnTo>
                    <a:pt x="3907806" y="2516020"/>
                  </a:lnTo>
                  <a:lnTo>
                    <a:pt x="3844075" y="2509540"/>
                  </a:lnTo>
                  <a:lnTo>
                    <a:pt x="3780345" y="2509540"/>
                  </a:lnTo>
                  <a:lnTo>
                    <a:pt x="3716254" y="2509540"/>
                  </a:lnTo>
                  <a:close/>
                  <a:moveTo>
                    <a:pt x="3780345" y="1812925"/>
                  </a:moveTo>
                  <a:lnTo>
                    <a:pt x="3880081" y="1815085"/>
                  </a:lnTo>
                  <a:lnTo>
                    <a:pt x="3978018" y="1823725"/>
                  </a:lnTo>
                  <a:lnTo>
                    <a:pt x="4076314" y="1836326"/>
                  </a:lnTo>
                  <a:lnTo>
                    <a:pt x="4172090" y="1853246"/>
                  </a:lnTo>
                  <a:lnTo>
                    <a:pt x="4265706" y="1874487"/>
                  </a:lnTo>
                  <a:lnTo>
                    <a:pt x="4357522" y="1900407"/>
                  </a:lnTo>
                  <a:lnTo>
                    <a:pt x="4448977" y="1932088"/>
                  </a:lnTo>
                  <a:lnTo>
                    <a:pt x="4536472" y="1966288"/>
                  </a:lnTo>
                  <a:lnTo>
                    <a:pt x="4623967" y="2004449"/>
                  </a:lnTo>
                  <a:lnTo>
                    <a:pt x="4707141" y="2047290"/>
                  </a:lnTo>
                  <a:lnTo>
                    <a:pt x="4788154" y="2094091"/>
                  </a:lnTo>
                  <a:lnTo>
                    <a:pt x="4866647" y="2145572"/>
                  </a:lnTo>
                  <a:lnTo>
                    <a:pt x="4943700" y="2200653"/>
                  </a:lnTo>
                  <a:lnTo>
                    <a:pt x="5018233" y="2258255"/>
                  </a:lnTo>
                  <a:lnTo>
                    <a:pt x="5088445" y="2318016"/>
                  </a:lnTo>
                  <a:lnTo>
                    <a:pt x="5154696" y="2383897"/>
                  </a:lnTo>
                  <a:lnTo>
                    <a:pt x="5220587" y="2450139"/>
                  </a:lnTo>
                  <a:lnTo>
                    <a:pt x="5280357" y="2522500"/>
                  </a:lnTo>
                  <a:lnTo>
                    <a:pt x="5337967" y="2594862"/>
                  </a:lnTo>
                  <a:lnTo>
                    <a:pt x="5393056" y="2671543"/>
                  </a:lnTo>
                  <a:lnTo>
                    <a:pt x="5444545" y="2750385"/>
                  </a:lnTo>
                  <a:lnTo>
                    <a:pt x="5491353" y="2831387"/>
                  </a:lnTo>
                  <a:lnTo>
                    <a:pt x="5533840" y="2914549"/>
                  </a:lnTo>
                  <a:lnTo>
                    <a:pt x="5572366" y="3002030"/>
                  </a:lnTo>
                  <a:lnTo>
                    <a:pt x="5608372" y="3089152"/>
                  </a:lnTo>
                  <a:lnTo>
                    <a:pt x="5638257" y="3180954"/>
                  </a:lnTo>
                  <a:lnTo>
                    <a:pt x="5664182" y="3272396"/>
                  </a:lnTo>
                  <a:lnTo>
                    <a:pt x="5685425" y="3366358"/>
                  </a:lnTo>
                  <a:lnTo>
                    <a:pt x="5702348" y="3462120"/>
                  </a:lnTo>
                  <a:lnTo>
                    <a:pt x="5714950" y="3560042"/>
                  </a:lnTo>
                  <a:lnTo>
                    <a:pt x="5723592" y="3658324"/>
                  </a:lnTo>
                  <a:lnTo>
                    <a:pt x="5725752" y="3758406"/>
                  </a:lnTo>
                  <a:lnTo>
                    <a:pt x="5723592" y="3858128"/>
                  </a:lnTo>
                  <a:lnTo>
                    <a:pt x="5714950" y="3956050"/>
                  </a:lnTo>
                  <a:lnTo>
                    <a:pt x="5702348" y="4054332"/>
                  </a:lnTo>
                  <a:lnTo>
                    <a:pt x="5685425" y="4150094"/>
                  </a:lnTo>
                  <a:lnTo>
                    <a:pt x="5664182" y="4243696"/>
                  </a:lnTo>
                  <a:lnTo>
                    <a:pt x="5638257" y="4335498"/>
                  </a:lnTo>
                  <a:lnTo>
                    <a:pt x="5608372" y="4424780"/>
                  </a:lnTo>
                  <a:lnTo>
                    <a:pt x="5572366" y="4514422"/>
                  </a:lnTo>
                  <a:lnTo>
                    <a:pt x="5533840" y="4599384"/>
                  </a:lnTo>
                  <a:lnTo>
                    <a:pt x="5491353" y="4684706"/>
                  </a:lnTo>
                  <a:lnTo>
                    <a:pt x="5444545" y="4766067"/>
                  </a:lnTo>
                  <a:lnTo>
                    <a:pt x="5393056" y="4844549"/>
                  </a:lnTo>
                  <a:lnTo>
                    <a:pt x="5337967" y="4921591"/>
                  </a:lnTo>
                  <a:lnTo>
                    <a:pt x="5280357" y="4993592"/>
                  </a:lnTo>
                  <a:lnTo>
                    <a:pt x="5220587" y="5064154"/>
                  </a:lnTo>
                  <a:lnTo>
                    <a:pt x="5154696" y="5132555"/>
                  </a:lnTo>
                  <a:lnTo>
                    <a:pt x="5088445" y="5196276"/>
                  </a:lnTo>
                  <a:lnTo>
                    <a:pt x="5018233" y="5257838"/>
                  </a:lnTo>
                  <a:lnTo>
                    <a:pt x="4943700" y="5315799"/>
                  </a:lnTo>
                  <a:lnTo>
                    <a:pt x="4866647" y="5368720"/>
                  </a:lnTo>
                  <a:lnTo>
                    <a:pt x="4788154" y="5420201"/>
                  </a:lnTo>
                  <a:lnTo>
                    <a:pt x="4707141" y="5467002"/>
                  </a:lnTo>
                  <a:lnTo>
                    <a:pt x="4623967" y="5509483"/>
                  </a:lnTo>
                  <a:lnTo>
                    <a:pt x="4536472" y="5550164"/>
                  </a:lnTo>
                  <a:lnTo>
                    <a:pt x="4448977" y="5584005"/>
                  </a:lnTo>
                  <a:lnTo>
                    <a:pt x="4357522" y="5613885"/>
                  </a:lnTo>
                  <a:lnTo>
                    <a:pt x="4265706" y="5641606"/>
                  </a:lnTo>
                  <a:lnTo>
                    <a:pt x="4172090" y="5663206"/>
                  </a:lnTo>
                  <a:lnTo>
                    <a:pt x="4076314" y="5680127"/>
                  </a:lnTo>
                  <a:lnTo>
                    <a:pt x="3978018" y="5692727"/>
                  </a:lnTo>
                  <a:lnTo>
                    <a:pt x="3880081" y="5699207"/>
                  </a:lnTo>
                  <a:lnTo>
                    <a:pt x="3780345" y="5703527"/>
                  </a:lnTo>
                  <a:lnTo>
                    <a:pt x="3680248" y="5699207"/>
                  </a:lnTo>
                  <a:lnTo>
                    <a:pt x="3582311" y="5692727"/>
                  </a:lnTo>
                  <a:lnTo>
                    <a:pt x="3484015" y="5680127"/>
                  </a:lnTo>
                  <a:lnTo>
                    <a:pt x="3390399" y="5663206"/>
                  </a:lnTo>
                  <a:lnTo>
                    <a:pt x="3294623" y="5641606"/>
                  </a:lnTo>
                  <a:lnTo>
                    <a:pt x="3202807" y="5613885"/>
                  </a:lnTo>
                  <a:lnTo>
                    <a:pt x="3113512" y="5584005"/>
                  </a:lnTo>
                  <a:lnTo>
                    <a:pt x="3023857" y="5550164"/>
                  </a:lnTo>
                  <a:lnTo>
                    <a:pt x="2938523" y="5509483"/>
                  </a:lnTo>
                  <a:lnTo>
                    <a:pt x="2855349" y="5467002"/>
                  </a:lnTo>
                  <a:lnTo>
                    <a:pt x="2772175" y="5420201"/>
                  </a:lnTo>
                  <a:lnTo>
                    <a:pt x="2693681" y="5368720"/>
                  </a:lnTo>
                  <a:lnTo>
                    <a:pt x="2618789" y="5315799"/>
                  </a:lnTo>
                  <a:lnTo>
                    <a:pt x="2544256" y="5257838"/>
                  </a:lnTo>
                  <a:lnTo>
                    <a:pt x="2474044" y="5196276"/>
                  </a:lnTo>
                  <a:lnTo>
                    <a:pt x="2405633" y="5132555"/>
                  </a:lnTo>
                  <a:lnTo>
                    <a:pt x="2341902" y="5064154"/>
                  </a:lnTo>
                  <a:lnTo>
                    <a:pt x="2279972" y="4993592"/>
                  </a:lnTo>
                  <a:lnTo>
                    <a:pt x="2222362" y="4921591"/>
                  </a:lnTo>
                  <a:lnTo>
                    <a:pt x="2169433" y="4844549"/>
                  </a:lnTo>
                  <a:lnTo>
                    <a:pt x="2117944" y="4766067"/>
                  </a:lnTo>
                  <a:lnTo>
                    <a:pt x="2071137" y="4684706"/>
                  </a:lnTo>
                  <a:lnTo>
                    <a:pt x="2028290" y="4599384"/>
                  </a:lnTo>
                  <a:lnTo>
                    <a:pt x="1987963" y="4514422"/>
                  </a:lnTo>
                  <a:lnTo>
                    <a:pt x="1954117" y="4424780"/>
                  </a:lnTo>
                  <a:lnTo>
                    <a:pt x="1924232" y="4335498"/>
                  </a:lnTo>
                  <a:lnTo>
                    <a:pt x="1896147" y="4243696"/>
                  </a:lnTo>
                  <a:lnTo>
                    <a:pt x="1874904" y="4150094"/>
                  </a:lnTo>
                  <a:lnTo>
                    <a:pt x="1857981" y="4054332"/>
                  </a:lnTo>
                  <a:lnTo>
                    <a:pt x="1845379" y="3956050"/>
                  </a:lnTo>
                  <a:lnTo>
                    <a:pt x="1838898" y="3858128"/>
                  </a:lnTo>
                  <a:lnTo>
                    <a:pt x="1836737" y="3758406"/>
                  </a:lnTo>
                  <a:lnTo>
                    <a:pt x="1838898" y="3658324"/>
                  </a:lnTo>
                  <a:lnTo>
                    <a:pt x="1845379" y="3560042"/>
                  </a:lnTo>
                  <a:lnTo>
                    <a:pt x="1857981" y="3462120"/>
                  </a:lnTo>
                  <a:lnTo>
                    <a:pt x="1874904" y="3366358"/>
                  </a:lnTo>
                  <a:lnTo>
                    <a:pt x="1896147" y="3272396"/>
                  </a:lnTo>
                  <a:lnTo>
                    <a:pt x="1924232" y="3180954"/>
                  </a:lnTo>
                  <a:lnTo>
                    <a:pt x="1954117" y="3089152"/>
                  </a:lnTo>
                  <a:lnTo>
                    <a:pt x="1987963" y="3002030"/>
                  </a:lnTo>
                  <a:lnTo>
                    <a:pt x="2028290" y="2914549"/>
                  </a:lnTo>
                  <a:lnTo>
                    <a:pt x="2071137" y="2831387"/>
                  </a:lnTo>
                  <a:lnTo>
                    <a:pt x="2117944" y="2750385"/>
                  </a:lnTo>
                  <a:lnTo>
                    <a:pt x="2169433" y="2671543"/>
                  </a:lnTo>
                  <a:lnTo>
                    <a:pt x="2222362" y="2594862"/>
                  </a:lnTo>
                  <a:lnTo>
                    <a:pt x="2279972" y="2522500"/>
                  </a:lnTo>
                  <a:lnTo>
                    <a:pt x="2341902" y="2450139"/>
                  </a:lnTo>
                  <a:lnTo>
                    <a:pt x="2405633" y="2383897"/>
                  </a:lnTo>
                  <a:lnTo>
                    <a:pt x="2474044" y="2318016"/>
                  </a:lnTo>
                  <a:lnTo>
                    <a:pt x="2544256" y="2258255"/>
                  </a:lnTo>
                  <a:lnTo>
                    <a:pt x="2618789" y="2200653"/>
                  </a:lnTo>
                  <a:lnTo>
                    <a:pt x="2693681" y="2145572"/>
                  </a:lnTo>
                  <a:lnTo>
                    <a:pt x="2772175" y="2094091"/>
                  </a:lnTo>
                  <a:lnTo>
                    <a:pt x="2855349" y="2047290"/>
                  </a:lnTo>
                  <a:lnTo>
                    <a:pt x="2938523" y="2004449"/>
                  </a:lnTo>
                  <a:lnTo>
                    <a:pt x="3023857" y="1966288"/>
                  </a:lnTo>
                  <a:lnTo>
                    <a:pt x="3113512" y="1932088"/>
                  </a:lnTo>
                  <a:lnTo>
                    <a:pt x="3202807" y="1900407"/>
                  </a:lnTo>
                  <a:lnTo>
                    <a:pt x="3294623" y="1874487"/>
                  </a:lnTo>
                  <a:lnTo>
                    <a:pt x="3390399" y="1853246"/>
                  </a:lnTo>
                  <a:lnTo>
                    <a:pt x="3484015" y="1836326"/>
                  </a:lnTo>
                  <a:lnTo>
                    <a:pt x="3582311" y="1823725"/>
                  </a:lnTo>
                  <a:lnTo>
                    <a:pt x="3680248" y="1815085"/>
                  </a:lnTo>
                  <a:lnTo>
                    <a:pt x="3780345" y="1812925"/>
                  </a:lnTo>
                  <a:close/>
                  <a:moveTo>
                    <a:pt x="5797084" y="1323975"/>
                  </a:moveTo>
                  <a:lnTo>
                    <a:pt x="5843869" y="1326135"/>
                  </a:lnTo>
                  <a:lnTo>
                    <a:pt x="5886695" y="1332615"/>
                  </a:lnTo>
                  <a:lnTo>
                    <a:pt x="5929162" y="1343414"/>
                  </a:lnTo>
                  <a:lnTo>
                    <a:pt x="5969829" y="1358172"/>
                  </a:lnTo>
                  <a:lnTo>
                    <a:pt x="6007977" y="1377611"/>
                  </a:lnTo>
                  <a:lnTo>
                    <a:pt x="6044325" y="1398849"/>
                  </a:lnTo>
                  <a:lnTo>
                    <a:pt x="6078514" y="1424407"/>
                  </a:lnTo>
                  <a:lnTo>
                    <a:pt x="6110184" y="1452125"/>
                  </a:lnTo>
                  <a:lnTo>
                    <a:pt x="6137895" y="1484162"/>
                  </a:lnTo>
                  <a:lnTo>
                    <a:pt x="6163447" y="1518000"/>
                  </a:lnTo>
                  <a:lnTo>
                    <a:pt x="6186839" y="1554357"/>
                  </a:lnTo>
                  <a:lnTo>
                    <a:pt x="6203754" y="1592514"/>
                  </a:lnTo>
                  <a:lnTo>
                    <a:pt x="6218869" y="1632831"/>
                  </a:lnTo>
                  <a:lnTo>
                    <a:pt x="6229666" y="1675667"/>
                  </a:lnTo>
                  <a:lnTo>
                    <a:pt x="6237943" y="1720304"/>
                  </a:lnTo>
                  <a:lnTo>
                    <a:pt x="6240102" y="1764940"/>
                  </a:lnTo>
                  <a:lnTo>
                    <a:pt x="6237943" y="1809937"/>
                  </a:lnTo>
                  <a:lnTo>
                    <a:pt x="6229666" y="1854573"/>
                  </a:lnTo>
                  <a:lnTo>
                    <a:pt x="6218869" y="1894890"/>
                  </a:lnTo>
                  <a:lnTo>
                    <a:pt x="6203754" y="1937726"/>
                  </a:lnTo>
                  <a:lnTo>
                    <a:pt x="6186839" y="1976243"/>
                  </a:lnTo>
                  <a:lnTo>
                    <a:pt x="6163447" y="2012601"/>
                  </a:lnTo>
                  <a:lnTo>
                    <a:pt x="6137895" y="2046438"/>
                  </a:lnTo>
                  <a:lnTo>
                    <a:pt x="6110184" y="2076315"/>
                  </a:lnTo>
                  <a:lnTo>
                    <a:pt x="6078514" y="2106193"/>
                  </a:lnTo>
                  <a:lnTo>
                    <a:pt x="6044325" y="2131751"/>
                  </a:lnTo>
                  <a:lnTo>
                    <a:pt x="6007977" y="2152989"/>
                  </a:lnTo>
                  <a:lnTo>
                    <a:pt x="5969829" y="2172068"/>
                  </a:lnTo>
                  <a:lnTo>
                    <a:pt x="5929162" y="2187187"/>
                  </a:lnTo>
                  <a:lnTo>
                    <a:pt x="5886695" y="2197626"/>
                  </a:lnTo>
                  <a:lnTo>
                    <a:pt x="5843869" y="2204106"/>
                  </a:lnTo>
                  <a:lnTo>
                    <a:pt x="5797084" y="2206265"/>
                  </a:lnTo>
                  <a:lnTo>
                    <a:pt x="5752458" y="2204106"/>
                  </a:lnTo>
                  <a:lnTo>
                    <a:pt x="5709992" y="2197626"/>
                  </a:lnTo>
                  <a:lnTo>
                    <a:pt x="5667166" y="2187187"/>
                  </a:lnTo>
                  <a:lnTo>
                    <a:pt x="5626859" y="2172068"/>
                  </a:lnTo>
                  <a:lnTo>
                    <a:pt x="5588351" y="2152989"/>
                  </a:lnTo>
                  <a:lnTo>
                    <a:pt x="5552362" y="2131751"/>
                  </a:lnTo>
                  <a:lnTo>
                    <a:pt x="5518173" y="2106193"/>
                  </a:lnTo>
                  <a:lnTo>
                    <a:pt x="5486144" y="2076315"/>
                  </a:lnTo>
                  <a:lnTo>
                    <a:pt x="5456273" y="2046438"/>
                  </a:lnTo>
                  <a:lnTo>
                    <a:pt x="5432881" y="2012601"/>
                  </a:lnTo>
                  <a:lnTo>
                    <a:pt x="5409488" y="1976243"/>
                  </a:lnTo>
                  <a:lnTo>
                    <a:pt x="5390054" y="1937726"/>
                  </a:lnTo>
                  <a:lnTo>
                    <a:pt x="5375299" y="1894890"/>
                  </a:lnTo>
                  <a:lnTo>
                    <a:pt x="5364503" y="1854573"/>
                  </a:lnTo>
                  <a:lnTo>
                    <a:pt x="5358385" y="1809937"/>
                  </a:lnTo>
                  <a:lnTo>
                    <a:pt x="5356225" y="1764940"/>
                  </a:lnTo>
                  <a:lnTo>
                    <a:pt x="5358385" y="1720304"/>
                  </a:lnTo>
                  <a:lnTo>
                    <a:pt x="5364503" y="1675667"/>
                  </a:lnTo>
                  <a:lnTo>
                    <a:pt x="5375299" y="1632831"/>
                  </a:lnTo>
                  <a:lnTo>
                    <a:pt x="5390054" y="1592514"/>
                  </a:lnTo>
                  <a:lnTo>
                    <a:pt x="5409488" y="1554357"/>
                  </a:lnTo>
                  <a:lnTo>
                    <a:pt x="5432881" y="1518000"/>
                  </a:lnTo>
                  <a:lnTo>
                    <a:pt x="5456273" y="1484162"/>
                  </a:lnTo>
                  <a:lnTo>
                    <a:pt x="5486144" y="1452125"/>
                  </a:lnTo>
                  <a:lnTo>
                    <a:pt x="5518173" y="1424407"/>
                  </a:lnTo>
                  <a:lnTo>
                    <a:pt x="5552362" y="1398849"/>
                  </a:lnTo>
                  <a:lnTo>
                    <a:pt x="5588351" y="1377611"/>
                  </a:lnTo>
                  <a:lnTo>
                    <a:pt x="5626859" y="1358172"/>
                  </a:lnTo>
                  <a:lnTo>
                    <a:pt x="5667166" y="1343414"/>
                  </a:lnTo>
                  <a:lnTo>
                    <a:pt x="5709992" y="1332615"/>
                  </a:lnTo>
                  <a:lnTo>
                    <a:pt x="5752458" y="1326135"/>
                  </a:lnTo>
                  <a:lnTo>
                    <a:pt x="5797084" y="1323975"/>
                  </a:lnTo>
                  <a:close/>
                  <a:moveTo>
                    <a:pt x="2126429" y="696930"/>
                  </a:moveTo>
                  <a:lnTo>
                    <a:pt x="2043272" y="703050"/>
                  </a:lnTo>
                  <a:lnTo>
                    <a:pt x="1960116" y="709530"/>
                  </a:lnTo>
                  <a:lnTo>
                    <a:pt x="1881639" y="722489"/>
                  </a:lnTo>
                  <a:lnTo>
                    <a:pt x="1804602" y="737248"/>
                  </a:lnTo>
                  <a:lnTo>
                    <a:pt x="1730086" y="754168"/>
                  </a:lnTo>
                  <a:lnTo>
                    <a:pt x="1655569" y="775407"/>
                  </a:lnTo>
                  <a:lnTo>
                    <a:pt x="1585012" y="798806"/>
                  </a:lnTo>
                  <a:lnTo>
                    <a:pt x="1516975" y="824725"/>
                  </a:lnTo>
                  <a:lnTo>
                    <a:pt x="1451097" y="856403"/>
                  </a:lnTo>
                  <a:lnTo>
                    <a:pt x="1387021" y="888442"/>
                  </a:lnTo>
                  <a:lnTo>
                    <a:pt x="1325103" y="924800"/>
                  </a:lnTo>
                  <a:lnTo>
                    <a:pt x="1265706" y="962959"/>
                  </a:lnTo>
                  <a:lnTo>
                    <a:pt x="1208108" y="1005797"/>
                  </a:lnTo>
                  <a:lnTo>
                    <a:pt x="1154831" y="1050435"/>
                  </a:lnTo>
                  <a:lnTo>
                    <a:pt x="1103713" y="1099393"/>
                  </a:lnTo>
                  <a:lnTo>
                    <a:pt x="1054754" y="1150511"/>
                  </a:lnTo>
                  <a:lnTo>
                    <a:pt x="1010116" y="1203788"/>
                  </a:lnTo>
                  <a:lnTo>
                    <a:pt x="967278" y="1261386"/>
                  </a:lnTo>
                  <a:lnTo>
                    <a:pt x="928760" y="1318983"/>
                  </a:lnTo>
                  <a:lnTo>
                    <a:pt x="890602" y="1380901"/>
                  </a:lnTo>
                  <a:lnTo>
                    <a:pt x="858563" y="1444618"/>
                  </a:lnTo>
                  <a:lnTo>
                    <a:pt x="826885" y="1513015"/>
                  </a:lnTo>
                  <a:lnTo>
                    <a:pt x="800965" y="1581052"/>
                  </a:lnTo>
                  <a:lnTo>
                    <a:pt x="775407" y="1651249"/>
                  </a:lnTo>
                  <a:lnTo>
                    <a:pt x="756328" y="1725766"/>
                  </a:lnTo>
                  <a:lnTo>
                    <a:pt x="737248" y="1800283"/>
                  </a:lnTo>
                  <a:lnTo>
                    <a:pt x="722489" y="1879119"/>
                  </a:lnTo>
                  <a:lnTo>
                    <a:pt x="711689" y="1957956"/>
                  </a:lnTo>
                  <a:lnTo>
                    <a:pt x="703050" y="2041112"/>
                  </a:lnTo>
                  <a:lnTo>
                    <a:pt x="699090" y="2124269"/>
                  </a:lnTo>
                  <a:lnTo>
                    <a:pt x="696930" y="2209585"/>
                  </a:lnTo>
                  <a:lnTo>
                    <a:pt x="696930" y="5330651"/>
                  </a:lnTo>
                  <a:lnTo>
                    <a:pt x="699090" y="5418127"/>
                  </a:lnTo>
                  <a:lnTo>
                    <a:pt x="703050" y="5503084"/>
                  </a:lnTo>
                  <a:lnTo>
                    <a:pt x="711689" y="5586240"/>
                  </a:lnTo>
                  <a:lnTo>
                    <a:pt x="724289" y="5667237"/>
                  </a:lnTo>
                  <a:lnTo>
                    <a:pt x="739408" y="5746073"/>
                  </a:lnTo>
                  <a:lnTo>
                    <a:pt x="758487" y="5822750"/>
                  </a:lnTo>
                  <a:lnTo>
                    <a:pt x="779726" y="5897267"/>
                  </a:lnTo>
                  <a:lnTo>
                    <a:pt x="805646" y="5969984"/>
                  </a:lnTo>
                  <a:lnTo>
                    <a:pt x="833004" y="6040181"/>
                  </a:lnTo>
                  <a:lnTo>
                    <a:pt x="865043" y="6108218"/>
                  </a:lnTo>
                  <a:lnTo>
                    <a:pt x="899241" y="6172295"/>
                  </a:lnTo>
                  <a:lnTo>
                    <a:pt x="937760" y="6236372"/>
                  </a:lnTo>
                  <a:lnTo>
                    <a:pt x="980238" y="6295770"/>
                  </a:lnTo>
                  <a:lnTo>
                    <a:pt x="1022716" y="6353367"/>
                  </a:lnTo>
                  <a:lnTo>
                    <a:pt x="1071674" y="6408805"/>
                  </a:lnTo>
                  <a:lnTo>
                    <a:pt x="1122792" y="6459923"/>
                  </a:lnTo>
                  <a:lnTo>
                    <a:pt x="1173909" y="6506721"/>
                  </a:lnTo>
                  <a:lnTo>
                    <a:pt x="1229347" y="6553519"/>
                  </a:lnTo>
                  <a:lnTo>
                    <a:pt x="1286944" y="6594197"/>
                  </a:lnTo>
                  <a:lnTo>
                    <a:pt x="1346342" y="6634515"/>
                  </a:lnTo>
                  <a:lnTo>
                    <a:pt x="1408260" y="6670873"/>
                  </a:lnTo>
                  <a:lnTo>
                    <a:pt x="1472337" y="6702912"/>
                  </a:lnTo>
                  <a:lnTo>
                    <a:pt x="1538214" y="6732431"/>
                  </a:lnTo>
                  <a:lnTo>
                    <a:pt x="1606611" y="6760510"/>
                  </a:lnTo>
                  <a:lnTo>
                    <a:pt x="1678968" y="6783909"/>
                  </a:lnTo>
                  <a:lnTo>
                    <a:pt x="1751685" y="6805148"/>
                  </a:lnTo>
                  <a:lnTo>
                    <a:pt x="1825842" y="6822067"/>
                  </a:lnTo>
                  <a:lnTo>
                    <a:pt x="1902878" y="6836826"/>
                  </a:lnTo>
                  <a:lnTo>
                    <a:pt x="1981355" y="6847626"/>
                  </a:lnTo>
                  <a:lnTo>
                    <a:pt x="2062712" y="6856265"/>
                  </a:lnTo>
                  <a:lnTo>
                    <a:pt x="2143348" y="6860225"/>
                  </a:lnTo>
                  <a:lnTo>
                    <a:pt x="2228664" y="6862385"/>
                  </a:lnTo>
                  <a:lnTo>
                    <a:pt x="5332811" y="6862385"/>
                  </a:lnTo>
                  <a:lnTo>
                    <a:pt x="5418127" y="6860225"/>
                  </a:lnTo>
                  <a:lnTo>
                    <a:pt x="5503084" y="6856265"/>
                  </a:lnTo>
                  <a:lnTo>
                    <a:pt x="5584080" y="6847626"/>
                  </a:lnTo>
                  <a:lnTo>
                    <a:pt x="5665077" y="6836826"/>
                  </a:lnTo>
                  <a:lnTo>
                    <a:pt x="5743913" y="6822067"/>
                  </a:lnTo>
                  <a:lnTo>
                    <a:pt x="5818790" y="6805148"/>
                  </a:lnTo>
                  <a:lnTo>
                    <a:pt x="5892947" y="6783909"/>
                  </a:lnTo>
                  <a:lnTo>
                    <a:pt x="5965664" y="6760510"/>
                  </a:lnTo>
                  <a:lnTo>
                    <a:pt x="6033701" y="6734591"/>
                  </a:lnTo>
                  <a:lnTo>
                    <a:pt x="6102098" y="6704712"/>
                  </a:lnTo>
                  <a:lnTo>
                    <a:pt x="6165815" y="6670873"/>
                  </a:lnTo>
                  <a:lnTo>
                    <a:pt x="6227733" y="6636675"/>
                  </a:lnTo>
                  <a:lnTo>
                    <a:pt x="6287130" y="6596357"/>
                  </a:lnTo>
                  <a:lnTo>
                    <a:pt x="6345087" y="6555678"/>
                  </a:lnTo>
                  <a:lnTo>
                    <a:pt x="6398005" y="6511040"/>
                  </a:lnTo>
                  <a:lnTo>
                    <a:pt x="6451283" y="6462082"/>
                  </a:lnTo>
                  <a:lnTo>
                    <a:pt x="6500601" y="6410965"/>
                  </a:lnTo>
                  <a:lnTo>
                    <a:pt x="6545239" y="6357327"/>
                  </a:lnTo>
                  <a:lnTo>
                    <a:pt x="6589877" y="6302249"/>
                  </a:lnTo>
                  <a:lnTo>
                    <a:pt x="6628395" y="6242492"/>
                  </a:lnTo>
                  <a:lnTo>
                    <a:pt x="6666554" y="6180575"/>
                  </a:lnTo>
                  <a:lnTo>
                    <a:pt x="6700752" y="6116857"/>
                  </a:lnTo>
                  <a:lnTo>
                    <a:pt x="6730271" y="6050620"/>
                  </a:lnTo>
                  <a:lnTo>
                    <a:pt x="6758350" y="5980423"/>
                  </a:lnTo>
                  <a:lnTo>
                    <a:pt x="6783909" y="5910226"/>
                  </a:lnTo>
                  <a:lnTo>
                    <a:pt x="6805148" y="5835709"/>
                  </a:lnTo>
                  <a:lnTo>
                    <a:pt x="6822067" y="5759033"/>
                  </a:lnTo>
                  <a:lnTo>
                    <a:pt x="6836826" y="5682356"/>
                  </a:lnTo>
                  <a:lnTo>
                    <a:pt x="6849786" y="5601359"/>
                  </a:lnTo>
                  <a:lnTo>
                    <a:pt x="6856265" y="5520003"/>
                  </a:lnTo>
                  <a:lnTo>
                    <a:pt x="6862385" y="5435047"/>
                  </a:lnTo>
                  <a:lnTo>
                    <a:pt x="6864545" y="5347570"/>
                  </a:lnTo>
                  <a:lnTo>
                    <a:pt x="6864545" y="2209585"/>
                  </a:lnTo>
                  <a:lnTo>
                    <a:pt x="6862385" y="2126429"/>
                  </a:lnTo>
                  <a:lnTo>
                    <a:pt x="6858425" y="2043272"/>
                  </a:lnTo>
                  <a:lnTo>
                    <a:pt x="6849786" y="1964436"/>
                  </a:lnTo>
                  <a:lnTo>
                    <a:pt x="6836826" y="1885599"/>
                  </a:lnTo>
                  <a:lnTo>
                    <a:pt x="6822067" y="1808922"/>
                  </a:lnTo>
                  <a:lnTo>
                    <a:pt x="6805148" y="1734405"/>
                  </a:lnTo>
                  <a:lnTo>
                    <a:pt x="6783909" y="1662049"/>
                  </a:lnTo>
                  <a:lnTo>
                    <a:pt x="6760510" y="1591492"/>
                  </a:lnTo>
                  <a:lnTo>
                    <a:pt x="6732431" y="1521295"/>
                  </a:lnTo>
                  <a:lnTo>
                    <a:pt x="6702912" y="1455058"/>
                  </a:lnTo>
                  <a:lnTo>
                    <a:pt x="6668714" y="1391340"/>
                  </a:lnTo>
                  <a:lnTo>
                    <a:pt x="6632355" y="1331583"/>
                  </a:lnTo>
                  <a:lnTo>
                    <a:pt x="6592037" y="1272185"/>
                  </a:lnTo>
                  <a:lnTo>
                    <a:pt x="6549199" y="1214228"/>
                  </a:lnTo>
                  <a:lnTo>
                    <a:pt x="6504561" y="1161310"/>
                  </a:lnTo>
                  <a:lnTo>
                    <a:pt x="6455603" y="1108032"/>
                  </a:lnTo>
                  <a:lnTo>
                    <a:pt x="6404485" y="1058715"/>
                  </a:lnTo>
                  <a:lnTo>
                    <a:pt x="6351207" y="1014076"/>
                  </a:lnTo>
                  <a:lnTo>
                    <a:pt x="6293610" y="969438"/>
                  </a:lnTo>
                  <a:lnTo>
                    <a:pt x="6234212" y="930920"/>
                  </a:lnTo>
                  <a:lnTo>
                    <a:pt x="6172295" y="892762"/>
                  </a:lnTo>
                  <a:lnTo>
                    <a:pt x="6108218" y="858563"/>
                  </a:lnTo>
                  <a:lnTo>
                    <a:pt x="6042340" y="829044"/>
                  </a:lnTo>
                  <a:lnTo>
                    <a:pt x="5974303" y="800966"/>
                  </a:lnTo>
                  <a:lnTo>
                    <a:pt x="5901587" y="775407"/>
                  </a:lnTo>
                  <a:lnTo>
                    <a:pt x="5829230" y="754168"/>
                  </a:lnTo>
                  <a:lnTo>
                    <a:pt x="5754713" y="737248"/>
                  </a:lnTo>
                  <a:lnTo>
                    <a:pt x="5677676" y="722489"/>
                  </a:lnTo>
                  <a:lnTo>
                    <a:pt x="5599200" y="711689"/>
                  </a:lnTo>
                  <a:lnTo>
                    <a:pt x="5518203" y="703050"/>
                  </a:lnTo>
                  <a:lnTo>
                    <a:pt x="5435047" y="696930"/>
                  </a:lnTo>
                  <a:lnTo>
                    <a:pt x="5349730" y="696930"/>
                  </a:lnTo>
                  <a:lnTo>
                    <a:pt x="2211745" y="696930"/>
                  </a:lnTo>
                  <a:lnTo>
                    <a:pt x="2126429" y="696930"/>
                  </a:lnTo>
                  <a:close/>
                  <a:moveTo>
                    <a:pt x="2149828" y="0"/>
                  </a:moveTo>
                  <a:lnTo>
                    <a:pt x="2211745" y="0"/>
                  </a:lnTo>
                  <a:lnTo>
                    <a:pt x="5349730" y="0"/>
                  </a:lnTo>
                  <a:lnTo>
                    <a:pt x="5469245" y="2160"/>
                  </a:lnTo>
                  <a:lnTo>
                    <a:pt x="5586240" y="10800"/>
                  </a:lnTo>
                  <a:lnTo>
                    <a:pt x="5645998" y="15119"/>
                  </a:lnTo>
                  <a:lnTo>
                    <a:pt x="5703595" y="23399"/>
                  </a:lnTo>
                  <a:lnTo>
                    <a:pt x="5759033" y="29879"/>
                  </a:lnTo>
                  <a:lnTo>
                    <a:pt x="5816630" y="40678"/>
                  </a:lnTo>
                  <a:lnTo>
                    <a:pt x="5871708" y="51118"/>
                  </a:lnTo>
                  <a:lnTo>
                    <a:pt x="5925346" y="61917"/>
                  </a:lnTo>
                  <a:lnTo>
                    <a:pt x="5980423" y="74517"/>
                  </a:lnTo>
                  <a:lnTo>
                    <a:pt x="6033701" y="89636"/>
                  </a:lnTo>
                  <a:lnTo>
                    <a:pt x="6086979" y="104396"/>
                  </a:lnTo>
                  <a:lnTo>
                    <a:pt x="6138096" y="121315"/>
                  </a:lnTo>
                  <a:lnTo>
                    <a:pt x="6191374" y="138234"/>
                  </a:lnTo>
                  <a:lnTo>
                    <a:pt x="6240332" y="157673"/>
                  </a:lnTo>
                  <a:lnTo>
                    <a:pt x="6291450" y="176752"/>
                  </a:lnTo>
                  <a:lnTo>
                    <a:pt x="6340768" y="197991"/>
                  </a:lnTo>
                  <a:lnTo>
                    <a:pt x="6389726" y="221390"/>
                  </a:lnTo>
                  <a:lnTo>
                    <a:pt x="6436524" y="245150"/>
                  </a:lnTo>
                  <a:lnTo>
                    <a:pt x="6485481" y="270348"/>
                  </a:lnTo>
                  <a:lnTo>
                    <a:pt x="6530120" y="296267"/>
                  </a:lnTo>
                  <a:lnTo>
                    <a:pt x="6576917" y="323986"/>
                  </a:lnTo>
                  <a:lnTo>
                    <a:pt x="6621556" y="351705"/>
                  </a:lnTo>
                  <a:lnTo>
                    <a:pt x="6664394" y="381224"/>
                  </a:lnTo>
                  <a:lnTo>
                    <a:pt x="6709032" y="411462"/>
                  </a:lnTo>
                  <a:lnTo>
                    <a:pt x="6751870" y="443141"/>
                  </a:lnTo>
                  <a:lnTo>
                    <a:pt x="6792188" y="475180"/>
                  </a:lnTo>
                  <a:lnTo>
                    <a:pt x="6832866" y="509018"/>
                  </a:lnTo>
                  <a:lnTo>
                    <a:pt x="6873185" y="545377"/>
                  </a:lnTo>
                  <a:lnTo>
                    <a:pt x="6911703" y="581735"/>
                  </a:lnTo>
                  <a:lnTo>
                    <a:pt x="6949861" y="617733"/>
                  </a:lnTo>
                  <a:lnTo>
                    <a:pt x="6986220" y="656252"/>
                  </a:lnTo>
                  <a:lnTo>
                    <a:pt x="7022578" y="696930"/>
                  </a:lnTo>
                  <a:lnTo>
                    <a:pt x="7056417" y="735088"/>
                  </a:lnTo>
                  <a:lnTo>
                    <a:pt x="7090615" y="775407"/>
                  </a:lnTo>
                  <a:lnTo>
                    <a:pt x="7122654" y="818245"/>
                  </a:lnTo>
                  <a:lnTo>
                    <a:pt x="7154692" y="860723"/>
                  </a:lnTo>
                  <a:lnTo>
                    <a:pt x="7184211" y="903201"/>
                  </a:lnTo>
                  <a:lnTo>
                    <a:pt x="7214090" y="946039"/>
                  </a:lnTo>
                  <a:lnTo>
                    <a:pt x="7241808" y="990678"/>
                  </a:lnTo>
                  <a:lnTo>
                    <a:pt x="7267368" y="1037475"/>
                  </a:lnTo>
                  <a:lnTo>
                    <a:pt x="7292926" y="1082474"/>
                  </a:lnTo>
                  <a:lnTo>
                    <a:pt x="7318486" y="1129272"/>
                  </a:lnTo>
                  <a:lnTo>
                    <a:pt x="7341884" y="1178229"/>
                  </a:lnTo>
                  <a:lnTo>
                    <a:pt x="7363124" y="1227187"/>
                  </a:lnTo>
                  <a:lnTo>
                    <a:pt x="7384722" y="1276145"/>
                  </a:lnTo>
                  <a:lnTo>
                    <a:pt x="7403802" y="1325103"/>
                  </a:lnTo>
                  <a:lnTo>
                    <a:pt x="7422881" y="1376581"/>
                  </a:lnTo>
                  <a:lnTo>
                    <a:pt x="7440160" y="1427699"/>
                  </a:lnTo>
                  <a:lnTo>
                    <a:pt x="7457080" y="1478457"/>
                  </a:lnTo>
                  <a:lnTo>
                    <a:pt x="7471839" y="1532094"/>
                  </a:lnTo>
                  <a:lnTo>
                    <a:pt x="7486958" y="1585012"/>
                  </a:lnTo>
                  <a:lnTo>
                    <a:pt x="7497398" y="1638650"/>
                  </a:lnTo>
                  <a:lnTo>
                    <a:pt x="7510357" y="1693727"/>
                  </a:lnTo>
                  <a:lnTo>
                    <a:pt x="7520796" y="1747005"/>
                  </a:lnTo>
                  <a:lnTo>
                    <a:pt x="7529436" y="1804602"/>
                  </a:lnTo>
                  <a:lnTo>
                    <a:pt x="7538076" y="1860040"/>
                  </a:lnTo>
                  <a:lnTo>
                    <a:pt x="7551036" y="1975235"/>
                  </a:lnTo>
                  <a:lnTo>
                    <a:pt x="7557155" y="2090070"/>
                  </a:lnTo>
                  <a:lnTo>
                    <a:pt x="7559315" y="2209585"/>
                  </a:lnTo>
                  <a:lnTo>
                    <a:pt x="7559315" y="5347570"/>
                  </a:lnTo>
                  <a:lnTo>
                    <a:pt x="7557155" y="5471405"/>
                  </a:lnTo>
                  <a:lnTo>
                    <a:pt x="7553196" y="5531162"/>
                  </a:lnTo>
                  <a:lnTo>
                    <a:pt x="7548516" y="5590560"/>
                  </a:lnTo>
                  <a:lnTo>
                    <a:pt x="7544196" y="5648157"/>
                  </a:lnTo>
                  <a:lnTo>
                    <a:pt x="7538076" y="5707915"/>
                  </a:lnTo>
                  <a:lnTo>
                    <a:pt x="7529436" y="5765152"/>
                  </a:lnTo>
                  <a:lnTo>
                    <a:pt x="7518637" y="5820590"/>
                  </a:lnTo>
                  <a:lnTo>
                    <a:pt x="7508197" y="5878188"/>
                  </a:lnTo>
                  <a:lnTo>
                    <a:pt x="7497398" y="5933625"/>
                  </a:lnTo>
                  <a:lnTo>
                    <a:pt x="7484798" y="5989063"/>
                  </a:lnTo>
                  <a:lnTo>
                    <a:pt x="7469679" y="6042340"/>
                  </a:lnTo>
                  <a:lnTo>
                    <a:pt x="7454920" y="6095618"/>
                  </a:lnTo>
                  <a:lnTo>
                    <a:pt x="7438000" y="6148896"/>
                  </a:lnTo>
                  <a:lnTo>
                    <a:pt x="7421081" y="6200014"/>
                  </a:lnTo>
                  <a:lnTo>
                    <a:pt x="7401642" y="6251132"/>
                  </a:lnTo>
                  <a:lnTo>
                    <a:pt x="7380402" y="6302249"/>
                  </a:lnTo>
                  <a:lnTo>
                    <a:pt x="7359164" y="6351207"/>
                  </a:lnTo>
                  <a:lnTo>
                    <a:pt x="7337924" y="6400165"/>
                  </a:lnTo>
                  <a:lnTo>
                    <a:pt x="7312366" y="6449123"/>
                  </a:lnTo>
                  <a:lnTo>
                    <a:pt x="7288966" y="6496281"/>
                  </a:lnTo>
                  <a:lnTo>
                    <a:pt x="7260888" y="6543079"/>
                  </a:lnTo>
                  <a:lnTo>
                    <a:pt x="7235329" y="6587717"/>
                  </a:lnTo>
                  <a:lnTo>
                    <a:pt x="7205810" y="6632355"/>
                  </a:lnTo>
                  <a:lnTo>
                    <a:pt x="7175932" y="6677353"/>
                  </a:lnTo>
                  <a:lnTo>
                    <a:pt x="7146053" y="6719831"/>
                  </a:lnTo>
                  <a:lnTo>
                    <a:pt x="7114014" y="6762670"/>
                  </a:lnTo>
                  <a:lnTo>
                    <a:pt x="7079816" y="6802988"/>
                  </a:lnTo>
                  <a:lnTo>
                    <a:pt x="7045977" y="6843306"/>
                  </a:lnTo>
                  <a:lnTo>
                    <a:pt x="7011779" y="6883624"/>
                  </a:lnTo>
                  <a:lnTo>
                    <a:pt x="6973260" y="6922143"/>
                  </a:lnTo>
                  <a:lnTo>
                    <a:pt x="6937262" y="6960661"/>
                  </a:lnTo>
                  <a:lnTo>
                    <a:pt x="6898744" y="6996659"/>
                  </a:lnTo>
                  <a:lnTo>
                    <a:pt x="6860225" y="7030858"/>
                  </a:lnTo>
                  <a:lnTo>
                    <a:pt x="6819907" y="7065057"/>
                  </a:lnTo>
                  <a:lnTo>
                    <a:pt x="6779589" y="7098895"/>
                  </a:lnTo>
                  <a:lnTo>
                    <a:pt x="6736751" y="7130934"/>
                  </a:lnTo>
                  <a:lnTo>
                    <a:pt x="6696432" y="7160812"/>
                  </a:lnTo>
                  <a:lnTo>
                    <a:pt x="6651794" y="7190691"/>
                  </a:lnTo>
                  <a:lnTo>
                    <a:pt x="6608956" y="7218410"/>
                  </a:lnTo>
                  <a:lnTo>
                    <a:pt x="6564318" y="7246129"/>
                  </a:lnTo>
                  <a:lnTo>
                    <a:pt x="6517520" y="7271688"/>
                  </a:lnTo>
                  <a:lnTo>
                    <a:pt x="6470362" y="7297247"/>
                  </a:lnTo>
                  <a:lnTo>
                    <a:pt x="6423564" y="7322805"/>
                  </a:lnTo>
                  <a:lnTo>
                    <a:pt x="6376766" y="7344045"/>
                  </a:lnTo>
                  <a:lnTo>
                    <a:pt x="6327808" y="7365284"/>
                  </a:lnTo>
                  <a:lnTo>
                    <a:pt x="6278850" y="7386523"/>
                  </a:lnTo>
                  <a:lnTo>
                    <a:pt x="6227733" y="7405962"/>
                  </a:lnTo>
                  <a:lnTo>
                    <a:pt x="6176615" y="7425041"/>
                  </a:lnTo>
                  <a:lnTo>
                    <a:pt x="6125497" y="7442320"/>
                  </a:lnTo>
                  <a:lnTo>
                    <a:pt x="6071859" y="7457080"/>
                  </a:lnTo>
                  <a:lnTo>
                    <a:pt x="6018941" y="7471839"/>
                  </a:lnTo>
                  <a:lnTo>
                    <a:pt x="5965664" y="7486958"/>
                  </a:lnTo>
                  <a:lnTo>
                    <a:pt x="5910226" y="7499558"/>
                  </a:lnTo>
                  <a:lnTo>
                    <a:pt x="5799351" y="7520797"/>
                  </a:lnTo>
                  <a:lnTo>
                    <a:pt x="5686676" y="7538076"/>
                  </a:lnTo>
                  <a:lnTo>
                    <a:pt x="5571481" y="7548516"/>
                  </a:lnTo>
                  <a:lnTo>
                    <a:pt x="5451966" y="7557155"/>
                  </a:lnTo>
                  <a:lnTo>
                    <a:pt x="5332811" y="7559315"/>
                  </a:lnTo>
                  <a:lnTo>
                    <a:pt x="2228664" y="7559315"/>
                  </a:lnTo>
                  <a:lnTo>
                    <a:pt x="2109509" y="7557155"/>
                  </a:lnTo>
                  <a:lnTo>
                    <a:pt x="1994315" y="7548516"/>
                  </a:lnTo>
                  <a:lnTo>
                    <a:pt x="1879119" y="7538076"/>
                  </a:lnTo>
                  <a:lnTo>
                    <a:pt x="1768604" y="7520797"/>
                  </a:lnTo>
                  <a:lnTo>
                    <a:pt x="1657729" y="7499558"/>
                  </a:lnTo>
                  <a:lnTo>
                    <a:pt x="1604451" y="7486958"/>
                  </a:lnTo>
                  <a:lnTo>
                    <a:pt x="1551173" y="7471839"/>
                  </a:lnTo>
                  <a:lnTo>
                    <a:pt x="1500055" y="7457080"/>
                  </a:lnTo>
                  <a:lnTo>
                    <a:pt x="1446778" y="7442320"/>
                  </a:lnTo>
                  <a:lnTo>
                    <a:pt x="1395660" y="7425041"/>
                  </a:lnTo>
                  <a:lnTo>
                    <a:pt x="1346342" y="7405962"/>
                  </a:lnTo>
                  <a:lnTo>
                    <a:pt x="1295584" y="7386523"/>
                  </a:lnTo>
                  <a:lnTo>
                    <a:pt x="1246626" y="7365284"/>
                  </a:lnTo>
                  <a:lnTo>
                    <a:pt x="1197308" y="7344045"/>
                  </a:lnTo>
                  <a:lnTo>
                    <a:pt x="1150510" y="7320646"/>
                  </a:lnTo>
                  <a:lnTo>
                    <a:pt x="1103713" y="7297247"/>
                  </a:lnTo>
                  <a:lnTo>
                    <a:pt x="1056915" y="7271688"/>
                  </a:lnTo>
                  <a:lnTo>
                    <a:pt x="1011916" y="7246129"/>
                  </a:lnTo>
                  <a:lnTo>
                    <a:pt x="967278" y="7218410"/>
                  </a:lnTo>
                  <a:lnTo>
                    <a:pt x="922640" y="7190691"/>
                  </a:lnTo>
                  <a:lnTo>
                    <a:pt x="879802" y="7160812"/>
                  </a:lnTo>
                  <a:lnTo>
                    <a:pt x="837324" y="7128774"/>
                  </a:lnTo>
                  <a:lnTo>
                    <a:pt x="794846" y="7097095"/>
                  </a:lnTo>
                  <a:lnTo>
                    <a:pt x="754168" y="7065057"/>
                  </a:lnTo>
                  <a:lnTo>
                    <a:pt x="713849" y="7030858"/>
                  </a:lnTo>
                  <a:lnTo>
                    <a:pt x="675691" y="6994500"/>
                  </a:lnTo>
                  <a:lnTo>
                    <a:pt x="637173" y="6958501"/>
                  </a:lnTo>
                  <a:lnTo>
                    <a:pt x="598654" y="6919983"/>
                  </a:lnTo>
                  <a:lnTo>
                    <a:pt x="562656" y="6881824"/>
                  </a:lnTo>
                  <a:lnTo>
                    <a:pt x="526297" y="6841146"/>
                  </a:lnTo>
                  <a:lnTo>
                    <a:pt x="489939" y="6800828"/>
                  </a:lnTo>
                  <a:lnTo>
                    <a:pt x="456100" y="6758350"/>
                  </a:lnTo>
                  <a:lnTo>
                    <a:pt x="424062" y="6715512"/>
                  </a:lnTo>
                  <a:lnTo>
                    <a:pt x="392023" y="6670873"/>
                  </a:lnTo>
                  <a:lnTo>
                    <a:pt x="362145" y="6628395"/>
                  </a:lnTo>
                  <a:lnTo>
                    <a:pt x="332266" y="6581237"/>
                  </a:lnTo>
                  <a:lnTo>
                    <a:pt x="304907" y="6536599"/>
                  </a:lnTo>
                  <a:lnTo>
                    <a:pt x="279348" y="6487641"/>
                  </a:lnTo>
                  <a:lnTo>
                    <a:pt x="253429" y="6440843"/>
                  </a:lnTo>
                  <a:lnTo>
                    <a:pt x="227870" y="6391885"/>
                  </a:lnTo>
                  <a:lnTo>
                    <a:pt x="204471" y="6342928"/>
                  </a:lnTo>
                  <a:lnTo>
                    <a:pt x="183232" y="6291450"/>
                  </a:lnTo>
                  <a:lnTo>
                    <a:pt x="161993" y="6240332"/>
                  </a:lnTo>
                  <a:lnTo>
                    <a:pt x="142914" y="6189574"/>
                  </a:lnTo>
                  <a:lnTo>
                    <a:pt x="125635" y="6138096"/>
                  </a:lnTo>
                  <a:lnTo>
                    <a:pt x="108715" y="6084819"/>
                  </a:lnTo>
                  <a:lnTo>
                    <a:pt x="91436" y="6029381"/>
                  </a:lnTo>
                  <a:lnTo>
                    <a:pt x="78837" y="5976103"/>
                  </a:lnTo>
                  <a:lnTo>
                    <a:pt x="64077" y="5920666"/>
                  </a:lnTo>
                  <a:lnTo>
                    <a:pt x="53278" y="5863428"/>
                  </a:lnTo>
                  <a:lnTo>
                    <a:pt x="42478" y="5807631"/>
                  </a:lnTo>
                  <a:lnTo>
                    <a:pt x="32039" y="5750393"/>
                  </a:lnTo>
                  <a:lnTo>
                    <a:pt x="23399" y="5692796"/>
                  </a:lnTo>
                  <a:lnTo>
                    <a:pt x="17279" y="5633038"/>
                  </a:lnTo>
                  <a:lnTo>
                    <a:pt x="10800" y="5573641"/>
                  </a:lnTo>
                  <a:lnTo>
                    <a:pt x="6120" y="5513883"/>
                  </a:lnTo>
                  <a:lnTo>
                    <a:pt x="4320" y="5454126"/>
                  </a:lnTo>
                  <a:lnTo>
                    <a:pt x="2160" y="5392208"/>
                  </a:lnTo>
                  <a:lnTo>
                    <a:pt x="0" y="5330651"/>
                  </a:lnTo>
                  <a:lnTo>
                    <a:pt x="0" y="2209585"/>
                  </a:lnTo>
                  <a:lnTo>
                    <a:pt x="2160" y="2147668"/>
                  </a:lnTo>
                  <a:lnTo>
                    <a:pt x="4320" y="2087911"/>
                  </a:lnTo>
                  <a:lnTo>
                    <a:pt x="6120" y="2026353"/>
                  </a:lnTo>
                  <a:lnTo>
                    <a:pt x="10800" y="1966596"/>
                  </a:lnTo>
                  <a:lnTo>
                    <a:pt x="17279" y="1908998"/>
                  </a:lnTo>
                  <a:lnTo>
                    <a:pt x="23399" y="1849241"/>
                  </a:lnTo>
                  <a:lnTo>
                    <a:pt x="32039" y="1792003"/>
                  </a:lnTo>
                  <a:lnTo>
                    <a:pt x="42478" y="1736565"/>
                  </a:lnTo>
                  <a:lnTo>
                    <a:pt x="53278" y="1678968"/>
                  </a:lnTo>
                  <a:lnTo>
                    <a:pt x="64077" y="1623530"/>
                  </a:lnTo>
                  <a:lnTo>
                    <a:pt x="76677" y="1568093"/>
                  </a:lnTo>
                  <a:lnTo>
                    <a:pt x="91436" y="1514815"/>
                  </a:lnTo>
                  <a:lnTo>
                    <a:pt x="106555" y="1461537"/>
                  </a:lnTo>
                  <a:lnTo>
                    <a:pt x="123835" y="1410419"/>
                  </a:lnTo>
                  <a:lnTo>
                    <a:pt x="140394" y="1357502"/>
                  </a:lnTo>
                  <a:lnTo>
                    <a:pt x="159833" y="1306024"/>
                  </a:lnTo>
                  <a:lnTo>
                    <a:pt x="181072" y="1257066"/>
                  </a:lnTo>
                  <a:lnTo>
                    <a:pt x="202311" y="1208108"/>
                  </a:lnTo>
                  <a:lnTo>
                    <a:pt x="223550" y="1159150"/>
                  </a:lnTo>
                  <a:lnTo>
                    <a:pt x="246949" y="1112352"/>
                  </a:lnTo>
                  <a:lnTo>
                    <a:pt x="272508" y="1065194"/>
                  </a:lnTo>
                  <a:lnTo>
                    <a:pt x="298427" y="1018396"/>
                  </a:lnTo>
                  <a:lnTo>
                    <a:pt x="323986" y="973758"/>
                  </a:lnTo>
                  <a:lnTo>
                    <a:pt x="351705" y="928760"/>
                  </a:lnTo>
                  <a:lnTo>
                    <a:pt x="381224" y="886282"/>
                  </a:lnTo>
                  <a:lnTo>
                    <a:pt x="411462" y="843804"/>
                  </a:lnTo>
                  <a:lnTo>
                    <a:pt x="440981" y="803486"/>
                  </a:lnTo>
                  <a:lnTo>
                    <a:pt x="473020" y="762807"/>
                  </a:lnTo>
                  <a:lnTo>
                    <a:pt x="505058" y="722489"/>
                  </a:lnTo>
                  <a:lnTo>
                    <a:pt x="539257" y="683971"/>
                  </a:lnTo>
                  <a:lnTo>
                    <a:pt x="575255" y="645452"/>
                  </a:lnTo>
                  <a:lnTo>
                    <a:pt x="609454" y="609454"/>
                  </a:lnTo>
                  <a:lnTo>
                    <a:pt x="647612" y="573095"/>
                  </a:lnTo>
                  <a:lnTo>
                    <a:pt x="683971" y="539257"/>
                  </a:lnTo>
                  <a:lnTo>
                    <a:pt x="724289" y="505058"/>
                  </a:lnTo>
                  <a:lnTo>
                    <a:pt x="762807" y="470860"/>
                  </a:lnTo>
                  <a:lnTo>
                    <a:pt x="803485" y="440981"/>
                  </a:lnTo>
                  <a:lnTo>
                    <a:pt x="845963" y="409302"/>
                  </a:lnTo>
                  <a:lnTo>
                    <a:pt x="888442" y="379064"/>
                  </a:lnTo>
                  <a:lnTo>
                    <a:pt x="930920" y="351705"/>
                  </a:lnTo>
                  <a:lnTo>
                    <a:pt x="975918" y="323986"/>
                  </a:lnTo>
                  <a:lnTo>
                    <a:pt x="1020556" y="296267"/>
                  </a:lnTo>
                  <a:lnTo>
                    <a:pt x="1065194" y="270348"/>
                  </a:lnTo>
                  <a:lnTo>
                    <a:pt x="1112352" y="246949"/>
                  </a:lnTo>
                  <a:lnTo>
                    <a:pt x="1161310" y="223550"/>
                  </a:lnTo>
                  <a:lnTo>
                    <a:pt x="1208108" y="200151"/>
                  </a:lnTo>
                  <a:lnTo>
                    <a:pt x="1257066" y="178912"/>
                  </a:lnTo>
                  <a:lnTo>
                    <a:pt x="1308184" y="159833"/>
                  </a:lnTo>
                  <a:lnTo>
                    <a:pt x="1359301" y="140394"/>
                  </a:lnTo>
                  <a:lnTo>
                    <a:pt x="1410419" y="123835"/>
                  </a:lnTo>
                  <a:lnTo>
                    <a:pt x="1463697" y="106555"/>
                  </a:lnTo>
                  <a:lnTo>
                    <a:pt x="1516975" y="91436"/>
                  </a:lnTo>
                  <a:lnTo>
                    <a:pt x="1570252" y="76677"/>
                  </a:lnTo>
                  <a:lnTo>
                    <a:pt x="1625690" y="64077"/>
                  </a:lnTo>
                  <a:lnTo>
                    <a:pt x="1681128" y="51118"/>
                  </a:lnTo>
                  <a:lnTo>
                    <a:pt x="1736566" y="40678"/>
                  </a:lnTo>
                  <a:lnTo>
                    <a:pt x="1794163" y="32039"/>
                  </a:lnTo>
                  <a:lnTo>
                    <a:pt x="1851401" y="23399"/>
                  </a:lnTo>
                  <a:lnTo>
                    <a:pt x="1908998" y="17279"/>
                  </a:lnTo>
                  <a:lnTo>
                    <a:pt x="1968756" y="10800"/>
                  </a:lnTo>
                  <a:lnTo>
                    <a:pt x="2028153" y="6120"/>
                  </a:lnTo>
                  <a:lnTo>
                    <a:pt x="2087910" y="2160"/>
                  </a:lnTo>
                  <a:lnTo>
                    <a:pt x="2149828" y="0"/>
                  </a:lnTo>
                  <a:close/>
                </a:path>
              </a:pathLst>
            </a:custGeom>
            <a:solidFill>
              <a:srgbClr val="4D4D4D">
                <a:lumMod val="5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361993F-D70F-1143-A976-02F9AF8263CA}"/>
              </a:ext>
            </a:extLst>
          </p:cNvPr>
          <p:cNvGrpSpPr/>
          <p:nvPr/>
        </p:nvGrpSpPr>
        <p:grpSpPr>
          <a:xfrm>
            <a:off x="1702074" y="1775797"/>
            <a:ext cx="2570469" cy="253920"/>
            <a:chOff x="549552" y="1138571"/>
            <a:chExt cx="2570469" cy="253920"/>
          </a:xfrm>
        </p:grpSpPr>
        <p:sp>
          <p:nvSpPr>
            <p:cNvPr id="46" name="TextBox 112"/>
            <p:cNvSpPr txBox="1">
              <a:spLocks noChangeArrowheads="1"/>
            </p:cNvSpPr>
            <p:nvPr/>
          </p:nvSpPr>
          <p:spPr bwMode="auto">
            <a:xfrm>
              <a:off x="802684" y="1138571"/>
              <a:ext cx="2317337" cy="253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3" tIns="34292" rIns="68583" bIns="34292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AU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visionofhumanity.org</a:t>
              </a:r>
              <a:endParaRPr kumimoji="0" lang="id-ID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7" name="Freeform 134">
              <a:extLst>
                <a:ext uri="{FF2B5EF4-FFF2-40B4-BE49-F238E27FC236}">
                  <a16:creationId xmlns:a16="http://schemas.microsoft.com/office/drawing/2014/main" id="{3BCFA7E7-938A-A242-A626-53D935400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52" y="1184214"/>
              <a:ext cx="204421" cy="179131"/>
            </a:xfrm>
            <a:custGeom>
              <a:avLst/>
              <a:gdLst>
                <a:gd name="T0" fmla="*/ 0 w 426"/>
                <a:gd name="T1" fmla="*/ 0 h 373"/>
                <a:gd name="T2" fmla="*/ 0 w 426"/>
                <a:gd name="T3" fmla="*/ 96229 h 373"/>
                <a:gd name="T4" fmla="*/ 153626 w 426"/>
                <a:gd name="T5" fmla="*/ 96229 h 373"/>
                <a:gd name="T6" fmla="*/ 153626 w 426"/>
                <a:gd name="T7" fmla="*/ 0 h 373"/>
                <a:gd name="T8" fmla="*/ 0 w 426"/>
                <a:gd name="T9" fmla="*/ 0 h 373"/>
                <a:gd name="T10" fmla="*/ 143866 w 426"/>
                <a:gd name="T11" fmla="*/ 86461 h 373"/>
                <a:gd name="T12" fmla="*/ 9398 w 426"/>
                <a:gd name="T13" fmla="*/ 86461 h 373"/>
                <a:gd name="T14" fmla="*/ 9398 w 426"/>
                <a:gd name="T15" fmla="*/ 9406 h 373"/>
                <a:gd name="T16" fmla="*/ 143866 w 426"/>
                <a:gd name="T17" fmla="*/ 9406 h 373"/>
                <a:gd name="T18" fmla="*/ 143866 w 426"/>
                <a:gd name="T19" fmla="*/ 86461 h 373"/>
                <a:gd name="T20" fmla="*/ 100851 w 426"/>
                <a:gd name="T21" fmla="*/ 105634 h 373"/>
                <a:gd name="T22" fmla="*/ 52775 w 426"/>
                <a:gd name="T23" fmla="*/ 105634 h 373"/>
                <a:gd name="T24" fmla="*/ 48076 w 426"/>
                <a:gd name="T25" fmla="*/ 124808 h 373"/>
                <a:gd name="T26" fmla="*/ 38316 w 426"/>
                <a:gd name="T27" fmla="*/ 134575 h 373"/>
                <a:gd name="T28" fmla="*/ 115310 w 426"/>
                <a:gd name="T29" fmla="*/ 134575 h 373"/>
                <a:gd name="T30" fmla="*/ 105550 w 426"/>
                <a:gd name="T31" fmla="*/ 124808 h 373"/>
                <a:gd name="T32" fmla="*/ 100851 w 426"/>
                <a:gd name="T33" fmla="*/ 105634 h 3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6" h="373">
                  <a:moveTo>
                    <a:pt x="0" y="0"/>
                  </a:moveTo>
                  <a:lnTo>
                    <a:pt x="0" y="266"/>
                  </a:lnTo>
                  <a:lnTo>
                    <a:pt x="425" y="266"/>
                  </a:lnTo>
                  <a:lnTo>
                    <a:pt x="425" y="0"/>
                  </a:lnTo>
                  <a:lnTo>
                    <a:pt x="0" y="0"/>
                  </a:lnTo>
                  <a:close/>
                  <a:moveTo>
                    <a:pt x="398" y="239"/>
                  </a:moveTo>
                  <a:lnTo>
                    <a:pt x="26" y="239"/>
                  </a:lnTo>
                  <a:lnTo>
                    <a:pt x="26" y="26"/>
                  </a:lnTo>
                  <a:lnTo>
                    <a:pt x="398" y="26"/>
                  </a:lnTo>
                  <a:lnTo>
                    <a:pt x="398" y="239"/>
                  </a:lnTo>
                  <a:close/>
                  <a:moveTo>
                    <a:pt x="279" y="292"/>
                  </a:moveTo>
                  <a:lnTo>
                    <a:pt x="146" y="292"/>
                  </a:lnTo>
                  <a:lnTo>
                    <a:pt x="133" y="345"/>
                  </a:lnTo>
                  <a:lnTo>
                    <a:pt x="106" y="372"/>
                  </a:lnTo>
                  <a:lnTo>
                    <a:pt x="319" y="372"/>
                  </a:lnTo>
                  <a:lnTo>
                    <a:pt x="292" y="345"/>
                  </a:lnTo>
                  <a:lnTo>
                    <a:pt x="279" y="292"/>
                  </a:lnTo>
                  <a:close/>
                </a:path>
              </a:pathLst>
            </a:custGeom>
            <a:solidFill>
              <a:srgbClr val="4D4D4D">
                <a:lumMod val="50000"/>
              </a:srgbClr>
            </a:solidFill>
            <a:ln>
              <a:noFill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A29FF89A-1536-5C4B-A134-19DC88D7C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254" y="1456197"/>
            <a:ext cx="3436719" cy="2504276"/>
          </a:xfrm>
          <a:prstGeom prst="rect">
            <a:avLst/>
          </a:prstGeom>
        </p:spPr>
      </p:pic>
      <p:sp>
        <p:nvSpPr>
          <p:cNvPr id="49" name="Google Shape;2296;p333">
            <a:extLst>
              <a:ext uri="{FF2B5EF4-FFF2-40B4-BE49-F238E27FC236}">
                <a16:creationId xmlns:a16="http://schemas.microsoft.com/office/drawing/2014/main" id="{F8690F9E-ACDD-9E43-9F26-2398AA1A4C37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4400">
              <a:lnSpc>
                <a:spcPct val="90000"/>
              </a:lnSpc>
              <a:buClr>
                <a:srgbClr val="000000"/>
              </a:buClr>
              <a:buSzPts val="2700"/>
              <a:buFont typeface="Arial"/>
              <a:buNone/>
            </a:pPr>
            <a:r>
              <a:rPr lang="en" sz="20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Connect with us</a:t>
            </a:r>
            <a:endParaRPr sz="2000" b="1" kern="0" dirty="0">
              <a:solidFill>
                <a:srgbClr val="4D4D4D">
                  <a:lumMod val="50000"/>
                </a:srgbClr>
              </a:solidFill>
              <a:latin typeface="Arial" panose="020B060402020202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4252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Global Terrorism Index</a:t>
            </a:r>
            <a:endParaRPr sz="2000" b="1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4"/>
          <p:cNvSpPr/>
          <p:nvPr/>
        </p:nvSpPr>
        <p:spPr>
          <a:xfrm>
            <a:off x="438799" y="945166"/>
            <a:ext cx="1678655" cy="164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4"/>
          <p:cNvSpPr/>
          <p:nvPr/>
        </p:nvSpPr>
        <p:spPr>
          <a:xfrm>
            <a:off x="2226500" y="945166"/>
            <a:ext cx="1678655" cy="164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4"/>
          <p:cNvSpPr/>
          <p:nvPr/>
        </p:nvSpPr>
        <p:spPr>
          <a:xfrm>
            <a:off x="4014204" y="945166"/>
            <a:ext cx="1678655" cy="164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4"/>
          <p:cNvSpPr txBox="1"/>
          <p:nvPr/>
        </p:nvSpPr>
        <p:spPr>
          <a:xfrm>
            <a:off x="4056423" y="1424390"/>
            <a:ext cx="2145903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800" b="1" spc="-15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99.7</a:t>
            </a:r>
            <a:r>
              <a:rPr lang="en-US" sz="4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r>
              <a:rPr lang="en-U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world’s population covered</a:t>
            </a:r>
            <a:endParaRPr dirty="0"/>
          </a:p>
        </p:txBody>
      </p:sp>
      <p:sp>
        <p:nvSpPr>
          <p:cNvPr id="137" name="Google Shape;137;p14"/>
          <p:cNvSpPr/>
          <p:nvPr/>
        </p:nvSpPr>
        <p:spPr>
          <a:xfrm>
            <a:off x="438799" y="2692659"/>
            <a:ext cx="1678655" cy="164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4"/>
          <p:cNvSpPr/>
          <p:nvPr/>
        </p:nvSpPr>
        <p:spPr>
          <a:xfrm>
            <a:off x="2226500" y="2692659"/>
            <a:ext cx="1678655" cy="164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4"/>
          <p:cNvSpPr/>
          <p:nvPr/>
        </p:nvSpPr>
        <p:spPr>
          <a:xfrm>
            <a:off x="4014204" y="2692659"/>
            <a:ext cx="1678655" cy="164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4"/>
          <p:cNvSpPr txBox="1"/>
          <p:nvPr/>
        </p:nvSpPr>
        <p:spPr>
          <a:xfrm>
            <a:off x="542326" y="1608062"/>
            <a:ext cx="1275860" cy="49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US" sz="4800" b="1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8</a:t>
            </a:r>
            <a:r>
              <a:rPr lang="en-US" sz="4800" b="1" baseline="300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th</a:t>
            </a:r>
            <a:endParaRPr sz="4800" b="1" cap="none" baseline="300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2" name="Google Shape;142;p14"/>
          <p:cNvSpPr txBox="1"/>
          <p:nvPr/>
        </p:nvSpPr>
        <p:spPr>
          <a:xfrm>
            <a:off x="496820" y="2111796"/>
            <a:ext cx="5754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year</a:t>
            </a:r>
            <a:endParaRPr dirty="0"/>
          </a:p>
        </p:txBody>
      </p:sp>
      <p:sp>
        <p:nvSpPr>
          <p:cNvPr id="143" name="Google Shape;143;p14"/>
          <p:cNvSpPr txBox="1"/>
          <p:nvPr/>
        </p:nvSpPr>
        <p:spPr>
          <a:xfrm>
            <a:off x="568815" y="1387345"/>
            <a:ext cx="97238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Now in its</a:t>
            </a:r>
            <a:endParaRPr/>
          </a:p>
        </p:txBody>
      </p:sp>
      <p:grpSp>
        <p:nvGrpSpPr>
          <p:cNvPr id="144" name="Google Shape;144;p14"/>
          <p:cNvGrpSpPr/>
          <p:nvPr/>
        </p:nvGrpSpPr>
        <p:grpSpPr>
          <a:xfrm>
            <a:off x="2459518" y="1252718"/>
            <a:ext cx="1309506" cy="1148915"/>
            <a:chOff x="2541054" y="1216017"/>
            <a:chExt cx="1309506" cy="1148915"/>
          </a:xfrm>
        </p:grpSpPr>
        <p:sp>
          <p:nvSpPr>
            <p:cNvPr id="145" name="Google Shape;145;p14"/>
            <p:cNvSpPr txBox="1"/>
            <p:nvPr/>
          </p:nvSpPr>
          <p:spPr>
            <a:xfrm>
              <a:off x="2541054" y="1216017"/>
              <a:ext cx="8826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Ranks</a:t>
              </a:r>
              <a:endParaRPr/>
            </a:p>
          </p:txBody>
        </p:sp>
        <p:sp>
          <p:nvSpPr>
            <p:cNvPr id="146" name="Google Shape;146;p14"/>
            <p:cNvSpPr txBox="1"/>
            <p:nvPr/>
          </p:nvSpPr>
          <p:spPr>
            <a:xfrm>
              <a:off x="2541054" y="1547804"/>
              <a:ext cx="1309506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-US" sz="4800" b="1" spc="-150" dirty="0">
                  <a:solidFill>
                    <a:schemeClr val="dk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163</a:t>
              </a:r>
              <a:endParaRPr sz="4800" b="1" cap="none" spc="-15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47" name="Google Shape;147;p14"/>
            <p:cNvSpPr txBox="1"/>
            <p:nvPr/>
          </p:nvSpPr>
          <p:spPr>
            <a:xfrm>
              <a:off x="2551779" y="2057155"/>
              <a:ext cx="10084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countries</a:t>
              </a:r>
              <a:endParaRPr/>
            </a:p>
          </p:txBody>
        </p:sp>
      </p:grpSp>
      <p:sp>
        <p:nvSpPr>
          <p:cNvPr id="148" name="Google Shape;148;p14"/>
          <p:cNvSpPr txBox="1"/>
          <p:nvPr/>
        </p:nvSpPr>
        <p:spPr>
          <a:xfrm>
            <a:off x="2288227" y="2930557"/>
            <a:ext cx="163988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Developed by the </a:t>
            </a:r>
            <a:r>
              <a:rPr lang="en-US" sz="1350" b="1" dirty="0">
                <a:solidFill>
                  <a:schemeClr val="dk1"/>
                </a:solidFill>
                <a:sym typeface="Arial"/>
              </a:rPr>
              <a:t>Institute for Economics and Peace</a:t>
            </a:r>
            <a:endParaRPr b="1" dirty="0"/>
          </a:p>
        </p:txBody>
      </p:sp>
      <p:sp>
        <p:nvSpPr>
          <p:cNvPr id="149" name="Google Shape;149;p14"/>
          <p:cNvSpPr txBox="1"/>
          <p:nvPr/>
        </p:nvSpPr>
        <p:spPr>
          <a:xfrm>
            <a:off x="4107500" y="2930557"/>
            <a:ext cx="183610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sourced from the </a:t>
            </a:r>
            <a:r>
              <a:rPr lang="en-US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 Global Terrorism Database – University of Maryland</a:t>
            </a:r>
            <a:endParaRPr sz="135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" name="Google Shape;150;p14"/>
          <p:cNvCxnSpPr/>
          <p:nvPr/>
        </p:nvCxnSpPr>
        <p:spPr>
          <a:xfrm rot="10800000">
            <a:off x="2214266" y="1146389"/>
            <a:ext cx="0" cy="3191620"/>
          </a:xfrm>
          <a:prstGeom prst="straightConnector1">
            <a:avLst/>
          </a:prstGeom>
          <a:noFill/>
          <a:ln w="25400" cap="flat" cmpd="sng">
            <a:solidFill>
              <a:srgbClr val="1431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" name="Google Shape;151;p14"/>
          <p:cNvCxnSpPr/>
          <p:nvPr/>
        </p:nvCxnSpPr>
        <p:spPr>
          <a:xfrm rot="10800000">
            <a:off x="3947373" y="1146388"/>
            <a:ext cx="0" cy="3191621"/>
          </a:xfrm>
          <a:prstGeom prst="straightConnector1">
            <a:avLst/>
          </a:prstGeom>
          <a:noFill/>
          <a:ln w="25400" cap="flat" cmpd="sng">
            <a:solidFill>
              <a:srgbClr val="1431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2" name="Google Shape;152;p14"/>
          <p:cNvCxnSpPr/>
          <p:nvPr/>
        </p:nvCxnSpPr>
        <p:spPr>
          <a:xfrm rot="10800000">
            <a:off x="438799" y="2696846"/>
            <a:ext cx="5254060" cy="0"/>
          </a:xfrm>
          <a:prstGeom prst="straightConnector1">
            <a:avLst/>
          </a:prstGeom>
          <a:noFill/>
          <a:ln w="25400" cap="flat" cmpd="sng">
            <a:solidFill>
              <a:srgbClr val="1431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4" name="Google Shape;154;p14"/>
          <p:cNvSpPr txBox="1"/>
          <p:nvPr/>
        </p:nvSpPr>
        <p:spPr>
          <a:xfrm>
            <a:off x="444020" y="2945945"/>
            <a:ext cx="163988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Used as an indicator in the </a:t>
            </a:r>
            <a:r>
              <a:rPr lang="en-US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Global Peace Index </a:t>
            </a:r>
            <a:endParaRPr sz="135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71" y="1602789"/>
            <a:ext cx="2489556" cy="249849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803" y="3144245"/>
            <a:ext cx="2794520" cy="163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064" y="1093052"/>
            <a:ext cx="1485175" cy="148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5"/>
          <p:cNvSpPr txBox="1"/>
          <p:nvPr/>
        </p:nvSpPr>
        <p:spPr>
          <a:xfrm>
            <a:off x="168834" y="198573"/>
            <a:ext cx="45141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Global Terrorism Index: Methodology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5"/>
          <p:cNvSpPr txBox="1"/>
          <p:nvPr/>
        </p:nvSpPr>
        <p:spPr>
          <a:xfrm>
            <a:off x="114159" y="521898"/>
            <a:ext cx="67980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C3744"/>
                </a:solidFill>
                <a:latin typeface="Arial"/>
                <a:ea typeface="Arial"/>
                <a:cs typeface="Arial"/>
                <a:sym typeface="Arial"/>
              </a:rPr>
              <a:t>Definition: the use of illegal force and violence by a non‐state actor to attain a political, economic, religious or social goal through fear, coercion, or intimidation.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3" name="Google Shape;163;p15"/>
          <p:cNvGraphicFramePr/>
          <p:nvPr/>
        </p:nvGraphicFramePr>
        <p:xfrm>
          <a:off x="3255250" y="1135548"/>
          <a:ext cx="1888250" cy="1162180"/>
        </p:xfrm>
        <a:graphic>
          <a:graphicData uri="http://schemas.openxmlformats.org/drawingml/2006/table">
            <a:tbl>
              <a:tblPr firstRow="1" bandRow="1">
                <a:noFill/>
                <a:tableStyleId>{D3E27532-AA7A-4EBC-B14E-9243C16B30FB}</a:tableStyleId>
              </a:tblPr>
              <a:tblGrid>
                <a:gridCol w="133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9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Indicator</a:t>
                      </a:r>
                      <a:endParaRPr sz="1100"/>
                    </a:p>
                  </a:txBody>
                  <a:tcPr marL="100875" marR="100875" marT="50450" marB="50450"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Weight</a:t>
                      </a:r>
                      <a:endParaRPr sz="1100"/>
                    </a:p>
                  </a:txBody>
                  <a:tcPr marL="100875" marR="100875" marT="50450" marB="50450"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Incidents</a:t>
                      </a:r>
                      <a:endParaRPr sz="1100" dirty="0"/>
                    </a:p>
                  </a:txBody>
                  <a:tcPr marL="100875" marR="100875" marT="50450" marB="5045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100" dirty="0"/>
                    </a:p>
                  </a:txBody>
                  <a:tcPr marL="100875" marR="100875" marT="50450" marB="50450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Injuries</a:t>
                      </a:r>
                      <a:endParaRPr sz="1100" dirty="0"/>
                    </a:p>
                  </a:txBody>
                  <a:tcPr marL="100875" marR="100875" marT="50450" marB="5045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0.5</a:t>
                      </a:r>
                      <a:endParaRPr sz="1100" dirty="0"/>
                    </a:p>
                  </a:txBody>
                  <a:tcPr marL="100875" marR="100875" marT="50450" marB="5045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Deaths</a:t>
                      </a:r>
                      <a:endParaRPr sz="1100"/>
                    </a:p>
                  </a:txBody>
                  <a:tcPr marL="100875" marR="100875" marT="50450" marB="5045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100" dirty="0"/>
                    </a:p>
                  </a:txBody>
                  <a:tcPr marL="100875" marR="100875" marT="50450" marB="50450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Property Damage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0875" marR="100875" marT="50450" marB="5045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 to 3 </a:t>
                      </a:r>
                      <a:endParaRPr sz="8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0875" marR="100875" marT="50450" marB="5045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4" name="Google Shape;164;p15" descr="https://www.start.umd.edu/gtd/images/logo-gtd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084" y="1290040"/>
            <a:ext cx="1411716" cy="21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5"/>
          <p:cNvSpPr txBox="1"/>
          <p:nvPr/>
        </p:nvSpPr>
        <p:spPr>
          <a:xfrm>
            <a:off x="53843" y="2710775"/>
            <a:ext cx="27624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203200" marR="0" lvl="2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37444D"/>
                </a:solidFill>
                <a:latin typeface="Arial"/>
                <a:ea typeface="Arial"/>
                <a:cs typeface="Arial"/>
                <a:sym typeface="Arial"/>
              </a:rPr>
              <a:t>Socio-economic indicators</a:t>
            </a:r>
            <a:endParaRPr sz="1100" dirty="0"/>
          </a:p>
        </p:txBody>
      </p:sp>
      <p:graphicFrame>
        <p:nvGraphicFramePr>
          <p:cNvPr id="166" name="Google Shape;166;p15"/>
          <p:cNvGraphicFramePr/>
          <p:nvPr/>
        </p:nvGraphicFramePr>
        <p:xfrm>
          <a:off x="6246302" y="1364200"/>
          <a:ext cx="2412250" cy="772825"/>
        </p:xfrm>
        <a:graphic>
          <a:graphicData uri="http://schemas.openxmlformats.org/drawingml/2006/table">
            <a:tbl>
              <a:tblPr firstRow="1" bandRow="1">
                <a:noFill/>
                <a:tableStyleId>{D3E27532-AA7A-4EBC-B14E-9243C16B30FB}</a:tableStyleId>
              </a:tblPr>
              <a:tblGrid>
                <a:gridCol w="48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2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2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6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Year</a:t>
                      </a:r>
                      <a:endParaRPr sz="1000" dirty="0"/>
                    </a:p>
                  </a:txBody>
                  <a:tcPr marL="68600" marR="68600" marT="34300" marB="34300" anchor="ctr"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Year minus 1</a:t>
                      </a:r>
                      <a:endParaRPr sz="1000" dirty="0"/>
                    </a:p>
                  </a:txBody>
                  <a:tcPr marL="68600" marR="68600" marT="34300" marB="34300" anchor="ctr"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Year minus 2</a:t>
                      </a:r>
                      <a:endParaRPr sz="1000" dirty="0"/>
                    </a:p>
                  </a:txBody>
                  <a:tcPr marL="68600" marR="68600" marT="34300" marB="34300" anchor="ctr"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Year minus 3</a:t>
                      </a:r>
                      <a:endParaRPr sz="1000" dirty="0"/>
                    </a:p>
                  </a:txBody>
                  <a:tcPr marL="68600" marR="68600" marT="34300" marB="34300" anchor="ctr"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Year minus 4</a:t>
                      </a:r>
                      <a:endParaRPr sz="1000" dirty="0"/>
                    </a:p>
                  </a:txBody>
                  <a:tcPr marL="68600" marR="68600" marT="34300" marB="34300" anchor="ctr"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52%</a:t>
                      </a:r>
                      <a:endParaRPr sz="1100"/>
                    </a:p>
                  </a:txBody>
                  <a:tcPr marL="68600" marR="68600" marT="34300" marB="3430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26%</a:t>
                      </a:r>
                      <a:endParaRPr sz="1100"/>
                    </a:p>
                  </a:txBody>
                  <a:tcPr marL="68600" marR="68600" marT="34300" marB="3430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13%</a:t>
                      </a:r>
                      <a:endParaRPr sz="1100" dirty="0"/>
                    </a:p>
                  </a:txBody>
                  <a:tcPr marL="68600" marR="68600" marT="34300" marB="3430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6%</a:t>
                      </a:r>
                      <a:endParaRPr sz="1100" dirty="0"/>
                    </a:p>
                  </a:txBody>
                  <a:tcPr marL="68600" marR="68600" marT="34300" marB="3430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3%</a:t>
                      </a:r>
                      <a:endParaRPr sz="1100" dirty="0"/>
                    </a:p>
                  </a:txBody>
                  <a:tcPr marL="68600" marR="68600" marT="34300" marB="34300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7" name="Google Shape;167;p15"/>
          <p:cNvSpPr/>
          <p:nvPr/>
        </p:nvSpPr>
        <p:spPr>
          <a:xfrm>
            <a:off x="5642537" y="980738"/>
            <a:ext cx="40749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03200" marR="0" lvl="2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 dirty="0">
                <a:solidFill>
                  <a:srgbClr val="37444D"/>
                </a:solidFill>
                <a:latin typeface="Arial"/>
                <a:ea typeface="Arial"/>
                <a:cs typeface="Arial"/>
                <a:sym typeface="Arial"/>
              </a:rPr>
              <a:t>Over 5 years to measure long term impact</a:t>
            </a:r>
            <a:endParaRPr sz="1000" dirty="0"/>
          </a:p>
        </p:txBody>
      </p:sp>
      <p:sp>
        <p:nvSpPr>
          <p:cNvPr id="169" name="Google Shape;169;p15"/>
          <p:cNvSpPr txBox="1"/>
          <p:nvPr/>
        </p:nvSpPr>
        <p:spPr>
          <a:xfrm>
            <a:off x="5953172" y="2710775"/>
            <a:ext cx="35466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8100" marR="0" lvl="2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37444D"/>
                </a:solidFill>
                <a:latin typeface="Arial"/>
                <a:ea typeface="Arial"/>
                <a:cs typeface="Arial"/>
                <a:sym typeface="Arial"/>
              </a:rPr>
              <a:t>Logarithmic banding scores (1-10)</a:t>
            </a:r>
            <a:endParaRPr sz="1100" dirty="0"/>
          </a:p>
        </p:txBody>
      </p:sp>
      <p:pic>
        <p:nvPicPr>
          <p:cNvPr id="170" name="Google Shape;170;p15"/>
          <p:cNvPicPr preferRelativeResize="0"/>
          <p:nvPr/>
        </p:nvPicPr>
        <p:blipFill rotWithShape="1">
          <a:blip r:embed="rId6">
            <a:alphaModFix/>
          </a:blip>
          <a:srcRect b="931"/>
          <a:stretch/>
        </p:blipFill>
        <p:spPr>
          <a:xfrm>
            <a:off x="6195059" y="3120248"/>
            <a:ext cx="2339186" cy="165511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5"/>
          <p:cNvSpPr/>
          <p:nvPr/>
        </p:nvSpPr>
        <p:spPr>
          <a:xfrm>
            <a:off x="2419125" y="1570550"/>
            <a:ext cx="435900" cy="247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7444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5"/>
          <p:cNvSpPr/>
          <p:nvPr/>
        </p:nvSpPr>
        <p:spPr>
          <a:xfrm>
            <a:off x="5438675" y="1596700"/>
            <a:ext cx="435900" cy="247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7444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5"/>
          <p:cNvSpPr/>
          <p:nvPr/>
        </p:nvSpPr>
        <p:spPr>
          <a:xfrm rot="5400000">
            <a:off x="7146700" y="2330725"/>
            <a:ext cx="435900" cy="247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7444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5"/>
          <p:cNvSpPr/>
          <p:nvPr/>
        </p:nvSpPr>
        <p:spPr>
          <a:xfrm flipH="1">
            <a:off x="5438675" y="3654650"/>
            <a:ext cx="435900" cy="247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7444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5"/>
          <p:cNvSpPr/>
          <p:nvPr/>
        </p:nvSpPr>
        <p:spPr>
          <a:xfrm>
            <a:off x="2975150" y="3654650"/>
            <a:ext cx="435900" cy="247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7444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56E81-DC0A-6F49-A66E-14F1513237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0481" y="2898777"/>
            <a:ext cx="1266566" cy="1790222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167" grpId="0"/>
      <p:bldP spid="169" grpId="0"/>
      <p:bldP spid="171" grpId="0" animBg="1"/>
      <p:bldP spid="172" grpId="0" animBg="1"/>
      <p:bldP spid="173" grpId="0" animBg="1"/>
      <p:bldP spid="174" grpId="0" animBg="1"/>
      <p:bldP spid="17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AE2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6"/>
          <p:cNvSpPr txBox="1"/>
          <p:nvPr/>
        </p:nvSpPr>
        <p:spPr>
          <a:xfrm>
            <a:off x="131000" y="1298830"/>
            <a:ext cx="5585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1" b="1">
              <a:solidFill>
                <a:srgbClr val="0681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6"/>
          <p:cNvSpPr txBox="1"/>
          <p:nvPr/>
        </p:nvSpPr>
        <p:spPr>
          <a:xfrm>
            <a:off x="431799" y="1523409"/>
            <a:ext cx="3816351" cy="16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spc="-150" dirty="0">
                <a:solidFill>
                  <a:schemeClr val="lt1"/>
                </a:solidFill>
              </a:rPr>
              <a:t>Results </a:t>
            </a:r>
            <a:endParaRPr sz="7000" b="1" spc="-1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6"/>
          <p:cNvSpPr txBox="1"/>
          <p:nvPr/>
        </p:nvSpPr>
        <p:spPr>
          <a:xfrm>
            <a:off x="431800" y="1001596"/>
            <a:ext cx="6399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3600" b="1">
                <a:solidFill>
                  <a:schemeClr val="lt1"/>
                </a:solidFill>
              </a:rPr>
              <a:t>2</a:t>
            </a: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1;p15"/>
          <p:cNvSpPr txBox="1"/>
          <p:nvPr/>
        </p:nvSpPr>
        <p:spPr>
          <a:xfrm>
            <a:off x="168834" y="198573"/>
            <a:ext cx="45141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Global Terrorism Index 2020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852" y="920554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Key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943" y="1514475"/>
            <a:ext cx="800411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AU" dirty="0"/>
              <a:t>Deaths from Terrorism fall by 15% for fifth consecutive year to 13,800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AU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AU" dirty="0"/>
              <a:t>ISIL core diminishes – first year where they caused less than 1,000 deaths since their inception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AU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AU" dirty="0"/>
              <a:t>Far-right terrorism increases 250% in last five years- from low base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AU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AU" dirty="0"/>
              <a:t>Deaths fall in the 4 countries with most deaths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AU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AU" dirty="0"/>
              <a:t>ISIL centre of gravity shifts to sub-Saharan Africa – 7 of 10 largest increases in SSA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AU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AU" dirty="0"/>
              <a:t>ISIL affiliates launch attacks in 27 countries</a:t>
            </a:r>
          </a:p>
        </p:txBody>
      </p:sp>
    </p:spTree>
    <p:extLst>
      <p:ext uri="{BB962C8B-B14F-4D97-AF65-F5344CB8AC3E}">
        <p14:creationId xmlns:p14="http://schemas.microsoft.com/office/powerpoint/2010/main" val="6861632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219"/>
            <a:ext cx="9144000" cy="3771140"/>
          </a:xfrm>
          <a:prstGeom prst="rect">
            <a:avLst/>
          </a:prstGeom>
        </p:spPr>
      </p:pic>
      <p:sp>
        <p:nvSpPr>
          <p:cNvPr id="4" name="Google Shape;161;p15"/>
          <p:cNvSpPr txBox="1"/>
          <p:nvPr/>
        </p:nvSpPr>
        <p:spPr>
          <a:xfrm>
            <a:off x="168834" y="198573"/>
            <a:ext cx="45141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Global Terrorism Index 2020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1652</Words>
  <Application>Microsoft Macintosh PowerPoint</Application>
  <PresentationFormat>Custom</PresentationFormat>
  <Paragraphs>398</Paragraphs>
  <Slides>43</Slides>
  <Notes>42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Roboto</vt:lpstr>
      <vt:lpstr>Arial Black</vt:lpstr>
      <vt:lpstr>Calibri</vt:lpstr>
      <vt:lpstr>Arial</vt:lpstr>
      <vt:lpstr>Wingdings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 Lewis</dc:creator>
  <cp:lastModifiedBy>Microsoft Office User</cp:lastModifiedBy>
  <cp:revision>138</cp:revision>
  <dcterms:modified xsi:type="dcterms:W3CDTF">2020-12-02T23:01:09Z</dcterms:modified>
</cp:coreProperties>
</file>